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  <p:sldMasterId id="2147483674" r:id="rId4"/>
  </p:sldMasterIdLst>
  <p:notesMasterIdLst>
    <p:notesMasterId r:id="rId15"/>
  </p:notesMasterIdLst>
  <p:sldIdLst>
    <p:sldId id="2147478800" r:id="rId5"/>
    <p:sldId id="2147478802" r:id="rId6"/>
    <p:sldId id="2147478804" r:id="rId7"/>
    <p:sldId id="2147478806" r:id="rId8"/>
    <p:sldId id="2147478807" r:id="rId9"/>
    <p:sldId id="2147478808" r:id="rId10"/>
    <p:sldId id="2147478809" r:id="rId11"/>
    <p:sldId id="2147478810" r:id="rId12"/>
    <p:sldId id="2147478812" r:id="rId13"/>
    <p:sldId id="214747881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B93331-4D08-436F-8BCE-4281A284AA19}" v="3" dt="2026-04-29T12:14:54.015"/>
    <p1510:client id="{9F065432-A721-4FE3-B2CD-52D862D262FD}" v="186" dt="2026-04-30T08:40:15.3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e Incorvaja" userId="9918eda8-1384-4338-9281-71d3b7c3e658" providerId="ADAL" clId="{CE7AEC39-B81B-4978-BF47-50D298D239FE}"/>
    <pc:docChg chg="undo redo custSel addSld delSld modSld">
      <pc:chgData name="Luke Incorvaja" userId="9918eda8-1384-4338-9281-71d3b7c3e658" providerId="ADAL" clId="{CE7AEC39-B81B-4978-BF47-50D298D239FE}" dt="2026-04-30T08:40:15.358" v="2392" actId="5793"/>
      <pc:docMkLst>
        <pc:docMk/>
      </pc:docMkLst>
      <pc:sldChg chg="del">
        <pc:chgData name="Luke Incorvaja" userId="9918eda8-1384-4338-9281-71d3b7c3e658" providerId="ADAL" clId="{CE7AEC39-B81B-4978-BF47-50D298D239FE}" dt="2026-04-30T08:29:56.770" v="2212" actId="47"/>
        <pc:sldMkLst>
          <pc:docMk/>
          <pc:sldMk cId="2004921811" sldId="2147478801"/>
        </pc:sldMkLst>
      </pc:sldChg>
      <pc:sldChg chg="modSp mod">
        <pc:chgData name="Luke Incorvaja" userId="9918eda8-1384-4338-9281-71d3b7c3e658" providerId="ADAL" clId="{CE7AEC39-B81B-4978-BF47-50D298D239FE}" dt="2026-04-30T08:40:15.358" v="2392" actId="5793"/>
        <pc:sldMkLst>
          <pc:docMk/>
          <pc:sldMk cId="3291844945" sldId="2147478802"/>
        </pc:sldMkLst>
        <pc:spChg chg="mod">
          <ac:chgData name="Luke Incorvaja" userId="9918eda8-1384-4338-9281-71d3b7c3e658" providerId="ADAL" clId="{CE7AEC39-B81B-4978-BF47-50D298D239FE}" dt="2026-04-30T08:40:15.358" v="2392" actId="5793"/>
          <ac:spMkLst>
            <pc:docMk/>
            <pc:sldMk cId="3291844945" sldId="2147478802"/>
            <ac:spMk id="6" creationId="{DF43069D-90DB-5557-F0C5-7F6417BC7101}"/>
          </ac:spMkLst>
        </pc:spChg>
        <pc:graphicFrameChg chg="mod modGraphic">
          <ac:chgData name="Luke Incorvaja" userId="9918eda8-1384-4338-9281-71d3b7c3e658" providerId="ADAL" clId="{CE7AEC39-B81B-4978-BF47-50D298D239FE}" dt="2026-04-30T08:29:54.042" v="2211" actId="207"/>
          <ac:graphicFrameMkLst>
            <pc:docMk/>
            <pc:sldMk cId="3291844945" sldId="2147478802"/>
            <ac:graphicFrameMk id="5" creationId="{CBF5E363-6768-82D4-C098-61E1B062AEC6}"/>
          </ac:graphicFrameMkLst>
        </pc:graphicFrameChg>
      </pc:sldChg>
      <pc:sldChg chg="del">
        <pc:chgData name="Luke Incorvaja" userId="9918eda8-1384-4338-9281-71d3b7c3e658" providerId="ADAL" clId="{CE7AEC39-B81B-4978-BF47-50D298D239FE}" dt="2026-04-30T08:30:07.697" v="2213" actId="47"/>
        <pc:sldMkLst>
          <pc:docMk/>
          <pc:sldMk cId="859663485" sldId="2147478803"/>
        </pc:sldMkLst>
      </pc:sldChg>
      <pc:sldChg chg="del">
        <pc:chgData name="Luke Incorvaja" userId="9918eda8-1384-4338-9281-71d3b7c3e658" providerId="ADAL" clId="{CE7AEC39-B81B-4978-BF47-50D298D239FE}" dt="2026-04-30T08:34:34.230" v="2353" actId="47"/>
        <pc:sldMkLst>
          <pc:docMk/>
          <pc:sldMk cId="3425248142" sldId="2147478805"/>
        </pc:sldMkLst>
      </pc:sldChg>
      <pc:sldChg chg="modSp mod">
        <pc:chgData name="Luke Incorvaja" userId="9918eda8-1384-4338-9281-71d3b7c3e658" providerId="ADAL" clId="{CE7AEC39-B81B-4978-BF47-50D298D239FE}" dt="2026-04-30T08:39:07.391" v="2376" actId="20577"/>
        <pc:sldMkLst>
          <pc:docMk/>
          <pc:sldMk cId="4113812198" sldId="2147478806"/>
        </pc:sldMkLst>
        <pc:spChg chg="mod">
          <ac:chgData name="Luke Incorvaja" userId="9918eda8-1384-4338-9281-71d3b7c3e658" providerId="ADAL" clId="{CE7AEC39-B81B-4978-BF47-50D298D239FE}" dt="2026-04-30T08:33:41.718" v="2350" actId="6549"/>
          <ac:spMkLst>
            <pc:docMk/>
            <pc:sldMk cId="4113812198" sldId="2147478806"/>
            <ac:spMk id="5" creationId="{548155F4-1EAB-75B4-56DC-B26F104B5B4E}"/>
          </ac:spMkLst>
        </pc:spChg>
        <pc:spChg chg="mod">
          <ac:chgData name="Luke Incorvaja" userId="9918eda8-1384-4338-9281-71d3b7c3e658" providerId="ADAL" clId="{CE7AEC39-B81B-4978-BF47-50D298D239FE}" dt="2026-04-30T08:30:27.910" v="2216" actId="20577"/>
          <ac:spMkLst>
            <pc:docMk/>
            <pc:sldMk cId="4113812198" sldId="2147478806"/>
            <ac:spMk id="7" creationId="{3CE7B38E-0579-8942-B242-7205B87A7E0A}"/>
          </ac:spMkLst>
        </pc:spChg>
        <pc:graphicFrameChg chg="mod modGraphic">
          <ac:chgData name="Luke Incorvaja" userId="9918eda8-1384-4338-9281-71d3b7c3e658" providerId="ADAL" clId="{CE7AEC39-B81B-4978-BF47-50D298D239FE}" dt="2026-04-30T08:39:07.391" v="2376" actId="20577"/>
          <ac:graphicFrameMkLst>
            <pc:docMk/>
            <pc:sldMk cId="4113812198" sldId="2147478806"/>
            <ac:graphicFrameMk id="6" creationId="{86D176A1-1A71-A504-F039-C1EC15EBB9F3}"/>
          </ac:graphicFrameMkLst>
        </pc:graphicFrameChg>
      </pc:sldChg>
      <pc:sldChg chg="addSp modSp">
        <pc:chgData name="Luke Incorvaja" userId="9918eda8-1384-4338-9281-71d3b7c3e658" providerId="ADAL" clId="{CE7AEC39-B81B-4978-BF47-50D298D239FE}" dt="2026-04-30T08:34:09.961" v="2351"/>
        <pc:sldMkLst>
          <pc:docMk/>
          <pc:sldMk cId="4092654365" sldId="2147478808"/>
        </pc:sldMkLst>
        <pc:picChg chg="add mod">
          <ac:chgData name="Luke Incorvaja" userId="9918eda8-1384-4338-9281-71d3b7c3e658" providerId="ADAL" clId="{CE7AEC39-B81B-4978-BF47-50D298D239FE}" dt="2026-04-30T08:34:09.961" v="2351"/>
          <ac:picMkLst>
            <pc:docMk/>
            <pc:sldMk cId="4092654365" sldId="2147478808"/>
            <ac:picMk id="3" creationId="{F1F63231-34A5-7D1F-DF40-2A2552B9A23A}"/>
          </ac:picMkLst>
        </pc:picChg>
      </pc:sldChg>
      <pc:sldChg chg="del">
        <pc:chgData name="Luke Incorvaja" userId="9918eda8-1384-4338-9281-71d3b7c3e658" providerId="ADAL" clId="{CE7AEC39-B81B-4978-BF47-50D298D239FE}" dt="2026-04-30T08:34:21.815" v="2352" actId="47"/>
        <pc:sldMkLst>
          <pc:docMk/>
          <pc:sldMk cId="2982152885" sldId="2147478811"/>
        </pc:sldMkLst>
      </pc:sldChg>
      <pc:sldChg chg="addSp modSp mod">
        <pc:chgData name="Luke Incorvaja" userId="9918eda8-1384-4338-9281-71d3b7c3e658" providerId="ADAL" clId="{CE7AEC39-B81B-4978-BF47-50D298D239FE}" dt="2026-04-30T08:38:06.959" v="2365" actId="255"/>
        <pc:sldMkLst>
          <pc:docMk/>
          <pc:sldMk cId="3179619280" sldId="2147478812"/>
        </pc:sldMkLst>
        <pc:spChg chg="mod">
          <ac:chgData name="Luke Incorvaja" userId="9918eda8-1384-4338-9281-71d3b7c3e658" providerId="ADAL" clId="{CE7AEC39-B81B-4978-BF47-50D298D239FE}" dt="2026-04-30T08:37:44.010" v="2364" actId="20577"/>
          <ac:spMkLst>
            <pc:docMk/>
            <pc:sldMk cId="3179619280" sldId="2147478812"/>
            <ac:spMk id="2" creationId="{FCB2828E-0D40-D17D-821F-365C04EAFE63}"/>
          </ac:spMkLst>
        </pc:spChg>
        <pc:spChg chg="add mod">
          <ac:chgData name="Luke Incorvaja" userId="9918eda8-1384-4338-9281-71d3b7c3e658" providerId="ADAL" clId="{CE7AEC39-B81B-4978-BF47-50D298D239FE}" dt="2026-04-30T08:37:21.037" v="2357" actId="571"/>
          <ac:spMkLst>
            <pc:docMk/>
            <pc:sldMk cId="3179619280" sldId="2147478812"/>
            <ac:spMk id="3" creationId="{8991095D-081C-58E8-23E2-6A891E0F3BFD}"/>
          </ac:spMkLst>
        </pc:spChg>
        <pc:spChg chg="add mod">
          <ac:chgData name="Luke Incorvaja" userId="9918eda8-1384-4338-9281-71d3b7c3e658" providerId="ADAL" clId="{CE7AEC39-B81B-4978-BF47-50D298D239FE}" dt="2026-04-30T08:37:21.037" v="2357" actId="571"/>
          <ac:spMkLst>
            <pc:docMk/>
            <pc:sldMk cId="3179619280" sldId="2147478812"/>
            <ac:spMk id="5" creationId="{77CC407F-BB6B-B9F1-B6E8-C7F00BB52A72}"/>
          </ac:spMkLst>
        </pc:spChg>
        <pc:spChg chg="mod">
          <ac:chgData name="Luke Incorvaja" userId="9918eda8-1384-4338-9281-71d3b7c3e658" providerId="ADAL" clId="{CE7AEC39-B81B-4978-BF47-50D298D239FE}" dt="2026-04-30T08:37:37.631" v="2360" actId="1076"/>
          <ac:spMkLst>
            <pc:docMk/>
            <pc:sldMk cId="3179619280" sldId="2147478812"/>
            <ac:spMk id="6" creationId="{0455201D-3ABC-BC83-6F11-56E7878D1C5E}"/>
          </ac:spMkLst>
        </pc:spChg>
        <pc:spChg chg="mod">
          <ac:chgData name="Luke Incorvaja" userId="9918eda8-1384-4338-9281-71d3b7c3e658" providerId="ADAL" clId="{CE7AEC39-B81B-4978-BF47-50D298D239FE}" dt="2026-04-30T08:38:06.959" v="2365" actId="255"/>
          <ac:spMkLst>
            <pc:docMk/>
            <pc:sldMk cId="3179619280" sldId="2147478812"/>
            <ac:spMk id="7" creationId="{F5D307E9-0E41-D2B2-89A2-955F1D2209DD}"/>
          </ac:spMkLst>
        </pc:spChg>
        <pc:spChg chg="mod">
          <ac:chgData name="Luke Incorvaja" userId="9918eda8-1384-4338-9281-71d3b7c3e658" providerId="ADAL" clId="{CE7AEC39-B81B-4978-BF47-50D298D239FE}" dt="2026-04-30T08:38:06.959" v="2365" actId="255"/>
          <ac:spMkLst>
            <pc:docMk/>
            <pc:sldMk cId="3179619280" sldId="2147478812"/>
            <ac:spMk id="8" creationId="{22DA048A-8681-8042-53CF-3F1682ACC2B1}"/>
          </ac:spMkLst>
        </pc:spChg>
        <pc:spChg chg="mod">
          <ac:chgData name="Luke Incorvaja" userId="9918eda8-1384-4338-9281-71d3b7c3e658" providerId="ADAL" clId="{CE7AEC39-B81B-4978-BF47-50D298D239FE}" dt="2026-04-30T08:38:06.959" v="2365" actId="255"/>
          <ac:spMkLst>
            <pc:docMk/>
            <pc:sldMk cId="3179619280" sldId="2147478812"/>
            <ac:spMk id="9" creationId="{FB580E64-8928-3525-0CDF-11AB4EBA9B2B}"/>
          </ac:spMkLst>
        </pc:spChg>
        <pc:spChg chg="add mod">
          <ac:chgData name="Luke Incorvaja" userId="9918eda8-1384-4338-9281-71d3b7c3e658" providerId="ADAL" clId="{CE7AEC39-B81B-4978-BF47-50D298D239FE}" dt="2026-04-30T08:37:21.037" v="2357" actId="571"/>
          <ac:spMkLst>
            <pc:docMk/>
            <pc:sldMk cId="3179619280" sldId="2147478812"/>
            <ac:spMk id="10" creationId="{ACF454AB-14D9-3BF7-B111-1E1E4D85A01D}"/>
          </ac:spMkLst>
        </pc:spChg>
      </pc:sldChg>
      <pc:sldMasterChg chg="delSldLayout">
        <pc:chgData name="Luke Incorvaja" userId="9918eda8-1384-4338-9281-71d3b7c3e658" providerId="ADAL" clId="{CE7AEC39-B81B-4978-BF47-50D298D239FE}" dt="2026-04-28T06:59:12.132" v="22" actId="47"/>
        <pc:sldMasterMkLst>
          <pc:docMk/>
          <pc:sldMasterMk cId="4130807075" sldId="2147483663"/>
        </pc:sldMasterMkLst>
      </pc:sldMasterChg>
    </pc:docChg>
  </pc:docChgLst>
  <pc:docChgLst>
    <pc:chgData name="Agnes Molnar" userId="27e8f4db-891e-41eb-b2c1-757bc847262e" providerId="ADAL" clId="{9F44870B-5204-4520-85DE-C0C51F14D314}"/>
    <pc:docChg chg="undo custSel addSld delSld modSld">
      <pc:chgData name="Agnes Molnar" userId="27e8f4db-891e-41eb-b2c1-757bc847262e" providerId="ADAL" clId="{9F44870B-5204-4520-85DE-C0C51F14D314}" dt="2026-04-29T12:16:00.442" v="8" actId="47"/>
      <pc:docMkLst>
        <pc:docMk/>
      </pc:docMkLst>
      <pc:sldChg chg="del">
        <pc:chgData name="Agnes Molnar" userId="27e8f4db-891e-41eb-b2c1-757bc847262e" providerId="ADAL" clId="{9F44870B-5204-4520-85DE-C0C51F14D314}" dt="2026-04-29T12:16:00.442" v="8" actId="47"/>
        <pc:sldMkLst>
          <pc:docMk/>
          <pc:sldMk cId="4140927887" sldId="271"/>
        </pc:sldMkLst>
      </pc:sldChg>
      <pc:sldChg chg="del">
        <pc:chgData name="Agnes Molnar" userId="27e8f4db-891e-41eb-b2c1-757bc847262e" providerId="ADAL" clId="{9F44870B-5204-4520-85DE-C0C51F14D314}" dt="2026-04-29T12:16:00.442" v="8" actId="47"/>
        <pc:sldMkLst>
          <pc:docMk/>
          <pc:sldMk cId="3122945271" sldId="2147471922"/>
        </pc:sldMkLst>
      </pc:sldChg>
      <pc:sldChg chg="del">
        <pc:chgData name="Agnes Molnar" userId="27e8f4db-891e-41eb-b2c1-757bc847262e" providerId="ADAL" clId="{9F44870B-5204-4520-85DE-C0C51F14D314}" dt="2026-04-29T12:16:00.442" v="8" actId="47"/>
        <pc:sldMkLst>
          <pc:docMk/>
          <pc:sldMk cId="1933244671" sldId="2147478790"/>
        </pc:sldMkLst>
      </pc:sldChg>
      <pc:sldChg chg="modSp del mod">
        <pc:chgData name="Agnes Molnar" userId="27e8f4db-891e-41eb-b2c1-757bc847262e" providerId="ADAL" clId="{9F44870B-5204-4520-85DE-C0C51F14D314}" dt="2026-04-29T12:16:00.442" v="8" actId="47"/>
        <pc:sldMkLst>
          <pc:docMk/>
          <pc:sldMk cId="92558429" sldId="2147478791"/>
        </pc:sldMkLst>
        <pc:spChg chg="mod">
          <ac:chgData name="Agnes Molnar" userId="27e8f4db-891e-41eb-b2c1-757bc847262e" providerId="ADAL" clId="{9F44870B-5204-4520-85DE-C0C51F14D314}" dt="2026-04-28T14:21:57.987" v="0" actId="1076"/>
          <ac:spMkLst>
            <pc:docMk/>
            <pc:sldMk cId="92558429" sldId="2147478791"/>
            <ac:spMk id="4" creationId="{71489EB0-965F-1C95-E6CC-948321966DCF}"/>
          </ac:spMkLst>
        </pc:spChg>
      </pc:sldChg>
      <pc:sldChg chg="del">
        <pc:chgData name="Agnes Molnar" userId="27e8f4db-891e-41eb-b2c1-757bc847262e" providerId="ADAL" clId="{9F44870B-5204-4520-85DE-C0C51F14D314}" dt="2026-04-29T12:16:00.442" v="8" actId="47"/>
        <pc:sldMkLst>
          <pc:docMk/>
          <pc:sldMk cId="1656452718" sldId="2147478793"/>
        </pc:sldMkLst>
      </pc:sldChg>
      <pc:sldChg chg="del">
        <pc:chgData name="Agnes Molnar" userId="27e8f4db-891e-41eb-b2c1-757bc847262e" providerId="ADAL" clId="{9F44870B-5204-4520-85DE-C0C51F14D314}" dt="2026-04-29T12:16:00.442" v="8" actId="47"/>
        <pc:sldMkLst>
          <pc:docMk/>
          <pc:sldMk cId="1419991568" sldId="2147478795"/>
        </pc:sldMkLst>
      </pc:sldChg>
      <pc:sldChg chg="del">
        <pc:chgData name="Agnes Molnar" userId="27e8f4db-891e-41eb-b2c1-757bc847262e" providerId="ADAL" clId="{9F44870B-5204-4520-85DE-C0C51F14D314}" dt="2026-04-29T12:16:00.442" v="8" actId="47"/>
        <pc:sldMkLst>
          <pc:docMk/>
          <pc:sldMk cId="2372633523" sldId="2147478796"/>
        </pc:sldMkLst>
      </pc:sldChg>
      <pc:sldChg chg="del">
        <pc:chgData name="Agnes Molnar" userId="27e8f4db-891e-41eb-b2c1-757bc847262e" providerId="ADAL" clId="{9F44870B-5204-4520-85DE-C0C51F14D314}" dt="2026-04-29T12:16:00.442" v="8" actId="47"/>
        <pc:sldMkLst>
          <pc:docMk/>
          <pc:sldMk cId="1784908281" sldId="2147478797"/>
        </pc:sldMkLst>
      </pc:sldChg>
      <pc:sldChg chg="del">
        <pc:chgData name="Agnes Molnar" userId="27e8f4db-891e-41eb-b2c1-757bc847262e" providerId="ADAL" clId="{9F44870B-5204-4520-85DE-C0C51F14D314}" dt="2026-04-29T12:16:00.442" v="8" actId="47"/>
        <pc:sldMkLst>
          <pc:docMk/>
          <pc:sldMk cId="1227937485" sldId="2147478798"/>
        </pc:sldMkLst>
      </pc:sldChg>
      <pc:sldChg chg="del">
        <pc:chgData name="Agnes Molnar" userId="27e8f4db-891e-41eb-b2c1-757bc847262e" providerId="ADAL" clId="{9F44870B-5204-4520-85DE-C0C51F14D314}" dt="2026-04-29T12:16:00.442" v="8" actId="47"/>
        <pc:sldMkLst>
          <pc:docMk/>
          <pc:sldMk cId="3521430705" sldId="2147478799"/>
        </pc:sldMkLst>
      </pc:sldChg>
      <pc:sldChg chg="add">
        <pc:chgData name="Agnes Molnar" userId="27e8f4db-891e-41eb-b2c1-757bc847262e" providerId="ADAL" clId="{9F44870B-5204-4520-85DE-C0C51F14D314}" dt="2026-04-29T12:14:54.009" v="7"/>
        <pc:sldMkLst>
          <pc:docMk/>
          <pc:sldMk cId="1733003643" sldId="2147478800"/>
        </pc:sldMkLst>
      </pc:sldChg>
      <pc:sldChg chg="add del">
        <pc:chgData name="Agnes Molnar" userId="27e8f4db-891e-41eb-b2c1-757bc847262e" providerId="ADAL" clId="{9F44870B-5204-4520-85DE-C0C51F14D314}" dt="2026-04-29T12:14:51.344" v="6"/>
        <pc:sldMkLst>
          <pc:docMk/>
          <pc:sldMk cId="3534928580" sldId="2147478800"/>
        </pc:sldMkLst>
      </pc:sldChg>
      <pc:sldChg chg="add del">
        <pc:chgData name="Agnes Molnar" userId="27e8f4db-891e-41eb-b2c1-757bc847262e" providerId="ADAL" clId="{9F44870B-5204-4520-85DE-C0C51F14D314}" dt="2026-04-29T12:14:51.344" v="6"/>
        <pc:sldMkLst>
          <pc:docMk/>
          <pc:sldMk cId="1509070900" sldId="2147478801"/>
        </pc:sldMkLst>
      </pc:sldChg>
      <pc:sldChg chg="add">
        <pc:chgData name="Agnes Molnar" userId="27e8f4db-891e-41eb-b2c1-757bc847262e" providerId="ADAL" clId="{9F44870B-5204-4520-85DE-C0C51F14D314}" dt="2026-04-29T12:14:54.009" v="7"/>
        <pc:sldMkLst>
          <pc:docMk/>
          <pc:sldMk cId="2004921811" sldId="2147478801"/>
        </pc:sldMkLst>
      </pc:sldChg>
      <pc:sldChg chg="add del">
        <pc:chgData name="Agnes Molnar" userId="27e8f4db-891e-41eb-b2c1-757bc847262e" providerId="ADAL" clId="{9F44870B-5204-4520-85DE-C0C51F14D314}" dt="2026-04-29T12:14:54.009" v="7"/>
        <pc:sldMkLst>
          <pc:docMk/>
          <pc:sldMk cId="3291844945" sldId="2147478802"/>
        </pc:sldMkLst>
      </pc:sldChg>
      <pc:sldChg chg="add">
        <pc:chgData name="Agnes Molnar" userId="27e8f4db-891e-41eb-b2c1-757bc847262e" providerId="ADAL" clId="{9F44870B-5204-4520-85DE-C0C51F14D314}" dt="2026-04-29T12:14:54.009" v="7"/>
        <pc:sldMkLst>
          <pc:docMk/>
          <pc:sldMk cId="859663485" sldId="2147478803"/>
        </pc:sldMkLst>
      </pc:sldChg>
      <pc:sldChg chg="add del">
        <pc:chgData name="Agnes Molnar" userId="27e8f4db-891e-41eb-b2c1-757bc847262e" providerId="ADAL" clId="{9F44870B-5204-4520-85DE-C0C51F14D314}" dt="2026-04-29T12:14:51.344" v="6"/>
        <pc:sldMkLst>
          <pc:docMk/>
          <pc:sldMk cId="3674975976" sldId="2147478803"/>
        </pc:sldMkLst>
      </pc:sldChg>
      <pc:sldChg chg="add del">
        <pc:chgData name="Agnes Molnar" userId="27e8f4db-891e-41eb-b2c1-757bc847262e" providerId="ADAL" clId="{9F44870B-5204-4520-85DE-C0C51F14D314}" dt="2026-04-29T12:14:54.009" v="7"/>
        <pc:sldMkLst>
          <pc:docMk/>
          <pc:sldMk cId="3864729198" sldId="2147478804"/>
        </pc:sldMkLst>
      </pc:sldChg>
      <pc:sldChg chg="add del">
        <pc:chgData name="Agnes Molnar" userId="27e8f4db-891e-41eb-b2c1-757bc847262e" providerId="ADAL" clId="{9F44870B-5204-4520-85DE-C0C51F14D314}" dt="2026-04-29T12:14:51.344" v="6"/>
        <pc:sldMkLst>
          <pc:docMk/>
          <pc:sldMk cId="571147053" sldId="2147478805"/>
        </pc:sldMkLst>
      </pc:sldChg>
      <pc:sldChg chg="add">
        <pc:chgData name="Agnes Molnar" userId="27e8f4db-891e-41eb-b2c1-757bc847262e" providerId="ADAL" clId="{9F44870B-5204-4520-85DE-C0C51F14D314}" dt="2026-04-29T12:14:54.009" v="7"/>
        <pc:sldMkLst>
          <pc:docMk/>
          <pc:sldMk cId="3425248142" sldId="2147478805"/>
        </pc:sldMkLst>
      </pc:sldChg>
      <pc:sldChg chg="add del">
        <pc:chgData name="Agnes Molnar" userId="27e8f4db-891e-41eb-b2c1-757bc847262e" providerId="ADAL" clId="{9F44870B-5204-4520-85DE-C0C51F14D314}" dt="2026-04-29T12:14:54.009" v="7"/>
        <pc:sldMkLst>
          <pc:docMk/>
          <pc:sldMk cId="4113812198" sldId="2147478806"/>
        </pc:sldMkLst>
      </pc:sldChg>
      <pc:sldChg chg="add">
        <pc:chgData name="Agnes Molnar" userId="27e8f4db-891e-41eb-b2c1-757bc847262e" providerId="ADAL" clId="{9F44870B-5204-4520-85DE-C0C51F14D314}" dt="2026-04-29T12:14:54.009" v="7"/>
        <pc:sldMkLst>
          <pc:docMk/>
          <pc:sldMk cId="3762256636" sldId="2147478807"/>
        </pc:sldMkLst>
      </pc:sldChg>
      <pc:sldChg chg="add del">
        <pc:chgData name="Agnes Molnar" userId="27e8f4db-891e-41eb-b2c1-757bc847262e" providerId="ADAL" clId="{9F44870B-5204-4520-85DE-C0C51F14D314}" dt="2026-04-29T12:14:51.344" v="6"/>
        <pc:sldMkLst>
          <pc:docMk/>
          <pc:sldMk cId="3947978982" sldId="2147478807"/>
        </pc:sldMkLst>
      </pc:sldChg>
      <pc:sldChg chg="add del">
        <pc:chgData name="Agnes Molnar" userId="27e8f4db-891e-41eb-b2c1-757bc847262e" providerId="ADAL" clId="{9F44870B-5204-4520-85DE-C0C51F14D314}" dt="2026-04-29T12:14:51.344" v="6"/>
        <pc:sldMkLst>
          <pc:docMk/>
          <pc:sldMk cId="2012898705" sldId="2147478808"/>
        </pc:sldMkLst>
      </pc:sldChg>
      <pc:sldChg chg="add">
        <pc:chgData name="Agnes Molnar" userId="27e8f4db-891e-41eb-b2c1-757bc847262e" providerId="ADAL" clId="{9F44870B-5204-4520-85DE-C0C51F14D314}" dt="2026-04-29T12:14:54.009" v="7"/>
        <pc:sldMkLst>
          <pc:docMk/>
          <pc:sldMk cId="4092654365" sldId="2147478808"/>
        </pc:sldMkLst>
      </pc:sldChg>
      <pc:sldChg chg="add del">
        <pc:chgData name="Agnes Molnar" userId="27e8f4db-891e-41eb-b2c1-757bc847262e" providerId="ADAL" clId="{9F44870B-5204-4520-85DE-C0C51F14D314}" dt="2026-04-29T12:14:51.344" v="6"/>
        <pc:sldMkLst>
          <pc:docMk/>
          <pc:sldMk cId="129777504" sldId="2147478809"/>
        </pc:sldMkLst>
      </pc:sldChg>
      <pc:sldChg chg="add">
        <pc:chgData name="Agnes Molnar" userId="27e8f4db-891e-41eb-b2c1-757bc847262e" providerId="ADAL" clId="{9F44870B-5204-4520-85DE-C0C51F14D314}" dt="2026-04-29T12:14:54.009" v="7"/>
        <pc:sldMkLst>
          <pc:docMk/>
          <pc:sldMk cId="1135158605" sldId="2147478809"/>
        </pc:sldMkLst>
      </pc:sldChg>
      <pc:sldChg chg="modSp add del mod">
        <pc:chgData name="Agnes Molnar" userId="27e8f4db-891e-41eb-b2c1-757bc847262e" providerId="ADAL" clId="{9F44870B-5204-4520-85DE-C0C51F14D314}" dt="2026-04-29T12:14:51.344" v="6"/>
        <pc:sldMkLst>
          <pc:docMk/>
          <pc:sldMk cId="1067713301" sldId="2147478810"/>
        </pc:sldMkLst>
        <pc:spChg chg="mod">
          <ac:chgData name="Agnes Molnar" userId="27e8f4db-891e-41eb-b2c1-757bc847262e" providerId="ADAL" clId="{9F44870B-5204-4520-85DE-C0C51F14D314}" dt="2026-04-29T12:14:51.344" v="6"/>
          <ac:spMkLst>
            <pc:docMk/>
            <pc:sldMk cId="1067713301" sldId="2147478810"/>
            <ac:spMk id="2" creationId="{83599121-4F25-8E8F-20B8-F2B3CF75AD3F}"/>
          </ac:spMkLst>
        </pc:spChg>
      </pc:sldChg>
      <pc:sldChg chg="add">
        <pc:chgData name="Agnes Molnar" userId="27e8f4db-891e-41eb-b2c1-757bc847262e" providerId="ADAL" clId="{9F44870B-5204-4520-85DE-C0C51F14D314}" dt="2026-04-29T12:14:54.009" v="7"/>
        <pc:sldMkLst>
          <pc:docMk/>
          <pc:sldMk cId="1808666801" sldId="2147478810"/>
        </pc:sldMkLst>
      </pc:sldChg>
      <pc:sldChg chg="add">
        <pc:chgData name="Agnes Molnar" userId="27e8f4db-891e-41eb-b2c1-757bc847262e" providerId="ADAL" clId="{9F44870B-5204-4520-85DE-C0C51F14D314}" dt="2026-04-29T12:14:54.009" v="7"/>
        <pc:sldMkLst>
          <pc:docMk/>
          <pc:sldMk cId="2982152885" sldId="2147478811"/>
        </pc:sldMkLst>
      </pc:sldChg>
      <pc:sldChg chg="modSp add del mod">
        <pc:chgData name="Agnes Molnar" userId="27e8f4db-891e-41eb-b2c1-757bc847262e" providerId="ADAL" clId="{9F44870B-5204-4520-85DE-C0C51F14D314}" dt="2026-04-29T12:14:51.344" v="6"/>
        <pc:sldMkLst>
          <pc:docMk/>
          <pc:sldMk cId="3064084565" sldId="2147478811"/>
        </pc:sldMkLst>
        <pc:spChg chg="mod">
          <ac:chgData name="Agnes Molnar" userId="27e8f4db-891e-41eb-b2c1-757bc847262e" providerId="ADAL" clId="{9F44870B-5204-4520-85DE-C0C51F14D314}" dt="2026-04-29T12:14:51.344" v="6"/>
          <ac:spMkLst>
            <pc:docMk/>
            <pc:sldMk cId="3064084565" sldId="2147478811"/>
            <ac:spMk id="2" creationId="{C79AEEA1-166B-8DB3-0CD6-432960F04C67}"/>
          </ac:spMkLst>
        </pc:spChg>
      </pc:sldChg>
      <pc:sldChg chg="modSp add del mod">
        <pc:chgData name="Agnes Molnar" userId="27e8f4db-891e-41eb-b2c1-757bc847262e" providerId="ADAL" clId="{9F44870B-5204-4520-85DE-C0C51F14D314}" dt="2026-04-29T12:14:54.009" v="7"/>
        <pc:sldMkLst>
          <pc:docMk/>
          <pc:sldMk cId="3179619280" sldId="2147478812"/>
        </pc:sldMkLst>
        <pc:spChg chg="mod">
          <ac:chgData name="Agnes Molnar" userId="27e8f4db-891e-41eb-b2c1-757bc847262e" providerId="ADAL" clId="{9F44870B-5204-4520-85DE-C0C51F14D314}" dt="2026-04-29T12:14:51.344" v="6"/>
          <ac:spMkLst>
            <pc:docMk/>
            <pc:sldMk cId="3179619280" sldId="2147478812"/>
            <ac:spMk id="2" creationId="{FCB2828E-0D40-D17D-821F-365C04EAFE63}"/>
          </ac:spMkLst>
        </pc:spChg>
      </pc:sldChg>
      <pc:sldChg chg="add">
        <pc:chgData name="Agnes Molnar" userId="27e8f4db-891e-41eb-b2c1-757bc847262e" providerId="ADAL" clId="{9F44870B-5204-4520-85DE-C0C51F14D314}" dt="2026-04-29T12:14:54.009" v="7"/>
        <pc:sldMkLst>
          <pc:docMk/>
          <pc:sldMk cId="2007449896" sldId="2147478813"/>
        </pc:sldMkLst>
      </pc:sldChg>
      <pc:sldChg chg="add del">
        <pc:chgData name="Agnes Molnar" userId="27e8f4db-891e-41eb-b2c1-757bc847262e" providerId="ADAL" clId="{9F44870B-5204-4520-85DE-C0C51F14D314}" dt="2026-04-29T12:14:51.344" v="6"/>
        <pc:sldMkLst>
          <pc:docMk/>
          <pc:sldMk cId="2750427280" sldId="2147478813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80000014_4B33BE80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80000019_35986DFE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50-9744-9D2D-4CC43EC2EFAE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50-9744-9D2D-4CC43EC2EFAE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550-9744-9D2D-4CC43EC2EF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6997600"/>
        <c:axId val="526999280"/>
      </c:barChart>
      <c:catAx>
        <c:axId val="526997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6999280"/>
        <c:crosses val="autoZero"/>
        <c:auto val="1"/>
        <c:lblAlgn val="ctr"/>
        <c:lblOffset val="100"/>
        <c:noMultiLvlLbl val="0"/>
      </c:catAx>
      <c:valAx>
        <c:axId val="526999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6997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50-9744-9D2D-4CC43EC2EFAE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50-9744-9D2D-4CC43EC2EFAE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550-9744-9D2D-4CC43EC2EF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6997600"/>
        <c:axId val="526999280"/>
      </c:barChart>
      <c:catAx>
        <c:axId val="526997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6999280"/>
        <c:crosses val="autoZero"/>
        <c:auto val="1"/>
        <c:lblAlgn val="ctr"/>
        <c:lblOffset val="100"/>
        <c:noMultiLvlLbl val="0"/>
      </c:catAx>
      <c:valAx>
        <c:axId val="526999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6997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EBD102-19BD-42F6-A82D-EA1E937DBEE8}" type="doc">
      <dgm:prSet loTypeId="urn:microsoft.com/office/officeart/2005/8/layout/list1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hu-HU"/>
        </a:p>
      </dgm:t>
    </dgm:pt>
    <dgm:pt modelId="{8F0532F7-76E6-489E-82A5-29964D67F63E}">
      <dgm:prSet phldrT="[Text]" custT="1"/>
      <dgm:spPr/>
      <dgm:t>
        <a:bodyPr/>
        <a:lstStyle/>
        <a:p>
          <a:pPr>
            <a:buClrTx/>
          </a:pPr>
          <a:r>
            <a:rPr lang="en-US" sz="1800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Structural gap between RIS and non-RIS countries </a:t>
          </a:r>
          <a:endParaRPr lang="hu-HU" sz="1800">
            <a:solidFill>
              <a:schemeClr val="tx1">
                <a:lumMod val="50000"/>
              </a:schemeClr>
            </a:solidFill>
          </a:endParaRPr>
        </a:p>
      </dgm:t>
    </dgm:pt>
    <dgm:pt modelId="{560C8310-D841-4BFC-9923-E0DFE2EE644C}" type="parTrans" cxnId="{9F5BC63A-E5E4-4639-AAA2-90B39F86C846}">
      <dgm:prSet/>
      <dgm:spPr/>
      <dgm:t>
        <a:bodyPr/>
        <a:lstStyle/>
        <a:p>
          <a:endParaRPr lang="hu-HU"/>
        </a:p>
      </dgm:t>
    </dgm:pt>
    <dgm:pt modelId="{8D44461C-0B6E-466F-A432-8DDB5122AA96}" type="sibTrans" cxnId="{9F5BC63A-E5E4-4639-AAA2-90B39F86C846}">
      <dgm:prSet/>
      <dgm:spPr/>
      <dgm:t>
        <a:bodyPr/>
        <a:lstStyle/>
        <a:p>
          <a:endParaRPr lang="hu-HU"/>
        </a:p>
      </dgm:t>
    </dgm:pt>
    <dgm:pt modelId="{1EC623D4-F0AF-4C41-809B-CFBF9C09A52C}">
      <dgm:prSet phldrT="[Text]" custT="1"/>
      <dgm:spPr/>
      <dgm:t>
        <a:bodyPr/>
        <a:lstStyle/>
        <a:p>
          <a:pPr>
            <a:buClrTx/>
          </a:pPr>
          <a:r>
            <a:rPr lang="en-US" sz="1700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Innovation capacity is unevenly distributed across Europe </a:t>
          </a:r>
          <a:endParaRPr lang="hu-HU" sz="1700">
            <a:solidFill>
              <a:schemeClr val="tx1">
                <a:lumMod val="50000"/>
              </a:schemeClr>
            </a:solidFill>
          </a:endParaRPr>
        </a:p>
      </dgm:t>
    </dgm:pt>
    <dgm:pt modelId="{D02E1EE2-8765-448E-8C00-D5F8994E611B}" type="parTrans" cxnId="{B8FFB3A2-CB5E-4605-922D-12F713674835}">
      <dgm:prSet/>
      <dgm:spPr/>
      <dgm:t>
        <a:bodyPr/>
        <a:lstStyle/>
        <a:p>
          <a:endParaRPr lang="hu-HU"/>
        </a:p>
      </dgm:t>
    </dgm:pt>
    <dgm:pt modelId="{FE4F8CBA-8614-4759-85DD-2778E3A73871}" type="sibTrans" cxnId="{B8FFB3A2-CB5E-4605-922D-12F713674835}">
      <dgm:prSet/>
      <dgm:spPr/>
      <dgm:t>
        <a:bodyPr/>
        <a:lstStyle/>
        <a:p>
          <a:endParaRPr lang="hu-HU"/>
        </a:p>
      </dgm:t>
    </dgm:pt>
    <dgm:pt modelId="{D325593D-15CB-4459-A356-B65C45D1B8A0}">
      <dgm:prSet phldrT="[Text]" custT="1"/>
      <dgm:spPr/>
      <dgm:t>
        <a:bodyPr/>
        <a:lstStyle/>
        <a:p>
          <a:pPr>
            <a:buClrTx/>
          </a:pPr>
          <a:r>
            <a:rPr lang="en-US" sz="1800" err="1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Underutilised</a:t>
          </a:r>
          <a:r>
            <a:rPr lang="en-US" sz="1800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 talent, ecosystems, and ventures </a:t>
          </a:r>
          <a:endParaRPr lang="hu-HU" sz="1800">
            <a:solidFill>
              <a:schemeClr val="tx1">
                <a:lumMod val="50000"/>
              </a:schemeClr>
            </a:solidFill>
          </a:endParaRPr>
        </a:p>
      </dgm:t>
    </dgm:pt>
    <dgm:pt modelId="{8E2FC3E8-4E5B-4754-894B-C6D6EA1C661F}" type="parTrans" cxnId="{03B6EAA1-F84A-4D0C-844C-BDAF19001EF5}">
      <dgm:prSet/>
      <dgm:spPr/>
      <dgm:t>
        <a:bodyPr/>
        <a:lstStyle/>
        <a:p>
          <a:endParaRPr lang="hu-HU"/>
        </a:p>
      </dgm:t>
    </dgm:pt>
    <dgm:pt modelId="{05D65243-7B21-4514-8308-9EAA1CB5E684}" type="sibTrans" cxnId="{03B6EAA1-F84A-4D0C-844C-BDAF19001EF5}">
      <dgm:prSet/>
      <dgm:spPr/>
      <dgm:t>
        <a:bodyPr/>
        <a:lstStyle/>
        <a:p>
          <a:endParaRPr lang="hu-HU"/>
        </a:p>
      </dgm:t>
    </dgm:pt>
    <dgm:pt modelId="{D876A520-1935-4A02-92D2-25630ACBA844}">
      <dgm:prSet custT="1"/>
      <dgm:spPr/>
      <dgm:t>
        <a:bodyPr/>
        <a:lstStyle/>
        <a:p>
          <a:pPr>
            <a:buClrTx/>
          </a:pPr>
          <a:r>
            <a:rPr lang="en-US" sz="1800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No competitiveness without cohesion </a:t>
          </a:r>
        </a:p>
      </dgm:t>
    </dgm:pt>
    <dgm:pt modelId="{E2749FAF-07AB-4EBD-984C-DEC012C9123F}" type="parTrans" cxnId="{4F8E5FDF-6DBA-4D9C-8F90-14B542579195}">
      <dgm:prSet/>
      <dgm:spPr/>
      <dgm:t>
        <a:bodyPr/>
        <a:lstStyle/>
        <a:p>
          <a:endParaRPr lang="hu-HU"/>
        </a:p>
      </dgm:t>
    </dgm:pt>
    <dgm:pt modelId="{84A4B6FF-6A31-43F4-8C17-B86FF95CA59D}" type="sibTrans" cxnId="{4F8E5FDF-6DBA-4D9C-8F90-14B542579195}">
      <dgm:prSet/>
      <dgm:spPr/>
      <dgm:t>
        <a:bodyPr/>
        <a:lstStyle/>
        <a:p>
          <a:endParaRPr lang="hu-HU"/>
        </a:p>
      </dgm:t>
    </dgm:pt>
    <dgm:pt modelId="{19E1E5CD-005C-4963-B9C8-F2F015070605}">
      <dgm:prSet custT="1"/>
      <dgm:spPr/>
      <dgm:t>
        <a:bodyPr/>
        <a:lstStyle/>
        <a:p>
          <a:pPr>
            <a:buClrTx/>
          </a:pPr>
          <a:r>
            <a:rPr lang="en-US" sz="1800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No resilience without full territorial participation </a:t>
          </a:r>
          <a:endParaRPr lang="hu-HU" sz="1800">
            <a:solidFill>
              <a:schemeClr val="tx1">
                <a:lumMod val="50000"/>
              </a:schemeClr>
            </a:solidFill>
          </a:endParaRPr>
        </a:p>
      </dgm:t>
    </dgm:pt>
    <dgm:pt modelId="{9EBFC7BE-4696-4F2A-8EC4-4D4AA1E046D9}" type="parTrans" cxnId="{00D93BBF-48E8-477C-9483-DC17B9B62F49}">
      <dgm:prSet/>
      <dgm:spPr/>
      <dgm:t>
        <a:bodyPr/>
        <a:lstStyle/>
        <a:p>
          <a:endParaRPr lang="hu-HU"/>
        </a:p>
      </dgm:t>
    </dgm:pt>
    <dgm:pt modelId="{F3C0EEDC-4AC0-4B6C-81B3-23DF25EE48A2}" type="sibTrans" cxnId="{00D93BBF-48E8-477C-9483-DC17B9B62F49}">
      <dgm:prSet/>
      <dgm:spPr/>
      <dgm:t>
        <a:bodyPr/>
        <a:lstStyle/>
        <a:p>
          <a:endParaRPr lang="hu-HU"/>
        </a:p>
      </dgm:t>
    </dgm:pt>
    <dgm:pt modelId="{D4E5354E-BB32-4A1F-929F-80024CF4BCA3}">
      <dgm:prSet custT="1"/>
      <dgm:spPr/>
      <dgm:t>
        <a:bodyPr/>
        <a:lstStyle/>
        <a:p>
          <a:pPr>
            <a:buClrTx/>
          </a:pPr>
          <a:r>
            <a:rPr lang="en-US" sz="1800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Widening is now, more then ever a core competitiveness issue</a:t>
          </a:r>
          <a:endParaRPr lang="hu-HU" sz="1800">
            <a:solidFill>
              <a:schemeClr val="tx1">
                <a:lumMod val="50000"/>
              </a:schemeClr>
            </a:solidFill>
          </a:endParaRPr>
        </a:p>
      </dgm:t>
    </dgm:pt>
    <dgm:pt modelId="{3D03BF7E-2B25-4B1D-8BD1-EFDC781852C6}" type="parTrans" cxnId="{A71A78E1-FEF1-4AC2-A532-A074BE374CC7}">
      <dgm:prSet/>
      <dgm:spPr/>
      <dgm:t>
        <a:bodyPr/>
        <a:lstStyle/>
        <a:p>
          <a:endParaRPr lang="hu-HU"/>
        </a:p>
      </dgm:t>
    </dgm:pt>
    <dgm:pt modelId="{5ABB26C2-FA69-4459-A682-247B6E1894FD}" type="sibTrans" cxnId="{A71A78E1-FEF1-4AC2-A532-A074BE374CC7}">
      <dgm:prSet/>
      <dgm:spPr/>
      <dgm:t>
        <a:bodyPr/>
        <a:lstStyle/>
        <a:p>
          <a:endParaRPr lang="hu-HU"/>
        </a:p>
      </dgm:t>
    </dgm:pt>
    <dgm:pt modelId="{CF7CFEEC-98A6-486B-AB52-30A382C5A5D2}" type="pres">
      <dgm:prSet presAssocID="{43EBD102-19BD-42F6-A82D-EA1E937DBEE8}" presName="linear" presStyleCnt="0">
        <dgm:presLayoutVars>
          <dgm:dir/>
          <dgm:animLvl val="lvl"/>
          <dgm:resizeHandles val="exact"/>
        </dgm:presLayoutVars>
      </dgm:prSet>
      <dgm:spPr/>
    </dgm:pt>
    <dgm:pt modelId="{6E8AB2D5-4C55-4F3F-9612-89E2DAA12D05}" type="pres">
      <dgm:prSet presAssocID="{8F0532F7-76E6-489E-82A5-29964D67F63E}" presName="parentLin" presStyleCnt="0"/>
      <dgm:spPr/>
    </dgm:pt>
    <dgm:pt modelId="{2D0515D9-19C7-4FEC-8259-0A8E96AE9A7E}" type="pres">
      <dgm:prSet presAssocID="{8F0532F7-76E6-489E-82A5-29964D67F63E}" presName="parentLeftMargin" presStyleLbl="node1" presStyleIdx="0" presStyleCnt="6"/>
      <dgm:spPr/>
    </dgm:pt>
    <dgm:pt modelId="{54A9C1A0-6FC7-4CF6-9098-C5AC10A58687}" type="pres">
      <dgm:prSet presAssocID="{8F0532F7-76E6-489E-82A5-29964D67F63E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C5C2F7E5-C5FC-4DF0-8064-1A3BD69C560E}" type="pres">
      <dgm:prSet presAssocID="{8F0532F7-76E6-489E-82A5-29964D67F63E}" presName="negativeSpace" presStyleCnt="0"/>
      <dgm:spPr/>
    </dgm:pt>
    <dgm:pt modelId="{0FBF5BEE-4E88-40F7-A34F-1CDCCE16480B}" type="pres">
      <dgm:prSet presAssocID="{8F0532F7-76E6-489E-82A5-29964D67F63E}" presName="childText" presStyleLbl="conFgAcc1" presStyleIdx="0" presStyleCnt="6">
        <dgm:presLayoutVars>
          <dgm:bulletEnabled val="1"/>
        </dgm:presLayoutVars>
      </dgm:prSet>
      <dgm:spPr/>
    </dgm:pt>
    <dgm:pt modelId="{09FC7C03-BC12-447B-8212-172D63C9E0BC}" type="pres">
      <dgm:prSet presAssocID="{8D44461C-0B6E-466F-A432-8DDB5122AA96}" presName="spaceBetweenRectangles" presStyleCnt="0"/>
      <dgm:spPr/>
    </dgm:pt>
    <dgm:pt modelId="{56BB5FF6-BA80-452F-96A6-35E88CF841E7}" type="pres">
      <dgm:prSet presAssocID="{1EC623D4-F0AF-4C41-809B-CFBF9C09A52C}" presName="parentLin" presStyleCnt="0"/>
      <dgm:spPr/>
    </dgm:pt>
    <dgm:pt modelId="{D4C54A4B-4EA7-4494-AD0B-ED6396441088}" type="pres">
      <dgm:prSet presAssocID="{1EC623D4-F0AF-4C41-809B-CFBF9C09A52C}" presName="parentLeftMargin" presStyleLbl="node1" presStyleIdx="0" presStyleCnt="6"/>
      <dgm:spPr/>
    </dgm:pt>
    <dgm:pt modelId="{AE5CA827-171C-4E11-97FF-9E9A3920F10D}" type="pres">
      <dgm:prSet presAssocID="{1EC623D4-F0AF-4C41-809B-CFBF9C09A52C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E96757E7-3AF3-425E-B8EE-E8628EC0A0F0}" type="pres">
      <dgm:prSet presAssocID="{1EC623D4-F0AF-4C41-809B-CFBF9C09A52C}" presName="negativeSpace" presStyleCnt="0"/>
      <dgm:spPr/>
    </dgm:pt>
    <dgm:pt modelId="{D6602220-F9E3-4953-8003-95036EB229F5}" type="pres">
      <dgm:prSet presAssocID="{1EC623D4-F0AF-4C41-809B-CFBF9C09A52C}" presName="childText" presStyleLbl="conFgAcc1" presStyleIdx="1" presStyleCnt="6" custLinFactNeighborX="-6445" custLinFactNeighborY="-22049">
        <dgm:presLayoutVars>
          <dgm:bulletEnabled val="1"/>
        </dgm:presLayoutVars>
      </dgm:prSet>
      <dgm:spPr/>
    </dgm:pt>
    <dgm:pt modelId="{B5432F7B-C372-495A-96C2-ABF662FE07D4}" type="pres">
      <dgm:prSet presAssocID="{FE4F8CBA-8614-4759-85DD-2778E3A73871}" presName="spaceBetweenRectangles" presStyleCnt="0"/>
      <dgm:spPr/>
    </dgm:pt>
    <dgm:pt modelId="{80614938-1027-4C82-B8FB-B13AB4FA9B23}" type="pres">
      <dgm:prSet presAssocID="{D325593D-15CB-4459-A356-B65C45D1B8A0}" presName="parentLin" presStyleCnt="0"/>
      <dgm:spPr/>
    </dgm:pt>
    <dgm:pt modelId="{03323E2D-6478-4781-9A7F-4DB34EBC69DA}" type="pres">
      <dgm:prSet presAssocID="{D325593D-15CB-4459-A356-B65C45D1B8A0}" presName="parentLeftMargin" presStyleLbl="node1" presStyleIdx="1" presStyleCnt="6"/>
      <dgm:spPr/>
    </dgm:pt>
    <dgm:pt modelId="{F2191512-AFB8-4F2F-B8C2-84C47C2B3D8F}" type="pres">
      <dgm:prSet presAssocID="{D325593D-15CB-4459-A356-B65C45D1B8A0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C404E190-DF20-469A-BA4A-3928EF8D3E1B}" type="pres">
      <dgm:prSet presAssocID="{D325593D-15CB-4459-A356-B65C45D1B8A0}" presName="negativeSpace" presStyleCnt="0"/>
      <dgm:spPr/>
    </dgm:pt>
    <dgm:pt modelId="{0239B786-66E6-4A1A-8133-F963513588FD}" type="pres">
      <dgm:prSet presAssocID="{D325593D-15CB-4459-A356-B65C45D1B8A0}" presName="childText" presStyleLbl="conFgAcc1" presStyleIdx="2" presStyleCnt="6" custLinFactNeighborX="176">
        <dgm:presLayoutVars>
          <dgm:bulletEnabled val="1"/>
        </dgm:presLayoutVars>
      </dgm:prSet>
      <dgm:spPr/>
    </dgm:pt>
    <dgm:pt modelId="{8CA13974-B1AA-48D7-AFDF-8BD229605242}" type="pres">
      <dgm:prSet presAssocID="{05D65243-7B21-4514-8308-9EAA1CB5E684}" presName="spaceBetweenRectangles" presStyleCnt="0"/>
      <dgm:spPr/>
    </dgm:pt>
    <dgm:pt modelId="{0D1BF153-63DC-411C-9C6F-C4CBAA759D07}" type="pres">
      <dgm:prSet presAssocID="{D876A520-1935-4A02-92D2-25630ACBA844}" presName="parentLin" presStyleCnt="0"/>
      <dgm:spPr/>
    </dgm:pt>
    <dgm:pt modelId="{0B7AC561-9CD0-437C-BBA2-78A1FC591A12}" type="pres">
      <dgm:prSet presAssocID="{D876A520-1935-4A02-92D2-25630ACBA844}" presName="parentLeftMargin" presStyleLbl="node1" presStyleIdx="2" presStyleCnt="6"/>
      <dgm:spPr/>
    </dgm:pt>
    <dgm:pt modelId="{B43BD37E-2CF4-45AA-993A-87D4A1E23955}" type="pres">
      <dgm:prSet presAssocID="{D876A520-1935-4A02-92D2-25630ACBA844}" presName="parentText" presStyleLbl="node1" presStyleIdx="3" presStyleCnt="6" custLinFactNeighborX="3516">
        <dgm:presLayoutVars>
          <dgm:chMax val="0"/>
          <dgm:bulletEnabled val="1"/>
        </dgm:presLayoutVars>
      </dgm:prSet>
      <dgm:spPr/>
    </dgm:pt>
    <dgm:pt modelId="{A5170D6D-5DA5-4F7C-B6CD-28C672ADD2D9}" type="pres">
      <dgm:prSet presAssocID="{D876A520-1935-4A02-92D2-25630ACBA844}" presName="negativeSpace" presStyleCnt="0"/>
      <dgm:spPr/>
    </dgm:pt>
    <dgm:pt modelId="{B40B034E-A9A2-4975-8851-92D35EC50397}" type="pres">
      <dgm:prSet presAssocID="{D876A520-1935-4A02-92D2-25630ACBA844}" presName="childText" presStyleLbl="conFgAcc1" presStyleIdx="3" presStyleCnt="6" custLinFactNeighborX="-6486" custLinFactNeighborY="4654">
        <dgm:presLayoutVars>
          <dgm:bulletEnabled val="1"/>
        </dgm:presLayoutVars>
      </dgm:prSet>
      <dgm:spPr/>
    </dgm:pt>
    <dgm:pt modelId="{11A14BC9-06F4-4B80-9EBF-5B79F79418A8}" type="pres">
      <dgm:prSet presAssocID="{84A4B6FF-6A31-43F4-8C17-B86FF95CA59D}" presName="spaceBetweenRectangles" presStyleCnt="0"/>
      <dgm:spPr/>
    </dgm:pt>
    <dgm:pt modelId="{1A012841-0D6B-4612-BE62-F1A88709CB72}" type="pres">
      <dgm:prSet presAssocID="{19E1E5CD-005C-4963-B9C8-F2F015070605}" presName="parentLin" presStyleCnt="0"/>
      <dgm:spPr/>
    </dgm:pt>
    <dgm:pt modelId="{2523F12F-E9CD-4A1A-9328-6263B282CB94}" type="pres">
      <dgm:prSet presAssocID="{19E1E5CD-005C-4963-B9C8-F2F015070605}" presName="parentLeftMargin" presStyleLbl="node1" presStyleIdx="3" presStyleCnt="6"/>
      <dgm:spPr/>
    </dgm:pt>
    <dgm:pt modelId="{5DE0426D-D329-42E1-9D89-BCD45CF52111}" type="pres">
      <dgm:prSet presAssocID="{19E1E5CD-005C-4963-B9C8-F2F015070605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BCE0699E-3A13-48A1-B7F2-44F8A33F75C4}" type="pres">
      <dgm:prSet presAssocID="{19E1E5CD-005C-4963-B9C8-F2F015070605}" presName="negativeSpace" presStyleCnt="0"/>
      <dgm:spPr/>
    </dgm:pt>
    <dgm:pt modelId="{90C61ADA-FCC6-45D0-A520-AE93A28D6FAE}" type="pres">
      <dgm:prSet presAssocID="{19E1E5CD-005C-4963-B9C8-F2F015070605}" presName="childText" presStyleLbl="conFgAcc1" presStyleIdx="4" presStyleCnt="6">
        <dgm:presLayoutVars>
          <dgm:bulletEnabled val="1"/>
        </dgm:presLayoutVars>
      </dgm:prSet>
      <dgm:spPr/>
    </dgm:pt>
    <dgm:pt modelId="{C474FA9F-8264-43B2-B766-04468979CD5C}" type="pres">
      <dgm:prSet presAssocID="{F3C0EEDC-4AC0-4B6C-81B3-23DF25EE48A2}" presName="spaceBetweenRectangles" presStyleCnt="0"/>
      <dgm:spPr/>
    </dgm:pt>
    <dgm:pt modelId="{AF70448F-B6AF-49B7-AC7D-A5F23E1C95C0}" type="pres">
      <dgm:prSet presAssocID="{D4E5354E-BB32-4A1F-929F-80024CF4BCA3}" presName="parentLin" presStyleCnt="0"/>
      <dgm:spPr/>
    </dgm:pt>
    <dgm:pt modelId="{780A1D63-49A9-43E3-82BB-5F6D9F6BF535}" type="pres">
      <dgm:prSet presAssocID="{D4E5354E-BB32-4A1F-929F-80024CF4BCA3}" presName="parentLeftMargin" presStyleLbl="node1" presStyleIdx="4" presStyleCnt="6"/>
      <dgm:spPr/>
    </dgm:pt>
    <dgm:pt modelId="{CC3A793C-A4C5-4F24-AA11-45812127F80D}" type="pres">
      <dgm:prSet presAssocID="{D4E5354E-BB32-4A1F-929F-80024CF4BCA3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7E7193B1-78B3-4D1E-A5FB-59DEF86AAFFB}" type="pres">
      <dgm:prSet presAssocID="{D4E5354E-BB32-4A1F-929F-80024CF4BCA3}" presName="negativeSpace" presStyleCnt="0"/>
      <dgm:spPr/>
    </dgm:pt>
    <dgm:pt modelId="{39B0BEC2-22CC-4F25-82E4-0CD31504B941}" type="pres">
      <dgm:prSet presAssocID="{D4E5354E-BB32-4A1F-929F-80024CF4BCA3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FEE8B225-BE3A-422C-92A6-DBFB92F6CC67}" type="presOf" srcId="{D4E5354E-BB32-4A1F-929F-80024CF4BCA3}" destId="{780A1D63-49A9-43E3-82BB-5F6D9F6BF535}" srcOrd="0" destOrd="0" presId="urn:microsoft.com/office/officeart/2005/8/layout/list1"/>
    <dgm:cxn modelId="{9F5BC63A-E5E4-4639-AAA2-90B39F86C846}" srcId="{43EBD102-19BD-42F6-A82D-EA1E937DBEE8}" destId="{8F0532F7-76E6-489E-82A5-29964D67F63E}" srcOrd="0" destOrd="0" parTransId="{560C8310-D841-4BFC-9923-E0DFE2EE644C}" sibTransId="{8D44461C-0B6E-466F-A432-8DDB5122AA96}"/>
    <dgm:cxn modelId="{39B5EC65-54E4-4BDB-A794-CE9630C422ED}" type="presOf" srcId="{1EC623D4-F0AF-4C41-809B-CFBF9C09A52C}" destId="{D4C54A4B-4EA7-4494-AD0B-ED6396441088}" srcOrd="0" destOrd="0" presId="urn:microsoft.com/office/officeart/2005/8/layout/list1"/>
    <dgm:cxn modelId="{9F705067-E9C4-42E8-9EC2-1D1720A1533E}" type="presOf" srcId="{D876A520-1935-4A02-92D2-25630ACBA844}" destId="{0B7AC561-9CD0-437C-BBA2-78A1FC591A12}" srcOrd="0" destOrd="0" presId="urn:microsoft.com/office/officeart/2005/8/layout/list1"/>
    <dgm:cxn modelId="{49BCEC4E-AD2C-4C16-BCDD-74F0455FA6FF}" type="presOf" srcId="{19E1E5CD-005C-4963-B9C8-F2F015070605}" destId="{5DE0426D-D329-42E1-9D89-BCD45CF52111}" srcOrd="1" destOrd="0" presId="urn:microsoft.com/office/officeart/2005/8/layout/list1"/>
    <dgm:cxn modelId="{6A6A8451-A3A8-417C-A5BB-592A8319B2CF}" type="presOf" srcId="{43EBD102-19BD-42F6-A82D-EA1E937DBEE8}" destId="{CF7CFEEC-98A6-486B-AB52-30A382C5A5D2}" srcOrd="0" destOrd="0" presId="urn:microsoft.com/office/officeart/2005/8/layout/list1"/>
    <dgm:cxn modelId="{B560A272-C51A-42CA-B51F-34943072E90D}" type="presOf" srcId="{D325593D-15CB-4459-A356-B65C45D1B8A0}" destId="{03323E2D-6478-4781-9A7F-4DB34EBC69DA}" srcOrd="0" destOrd="0" presId="urn:microsoft.com/office/officeart/2005/8/layout/list1"/>
    <dgm:cxn modelId="{03B6EAA1-F84A-4D0C-844C-BDAF19001EF5}" srcId="{43EBD102-19BD-42F6-A82D-EA1E937DBEE8}" destId="{D325593D-15CB-4459-A356-B65C45D1B8A0}" srcOrd="2" destOrd="0" parTransId="{8E2FC3E8-4E5B-4754-894B-C6D6EA1C661F}" sibTransId="{05D65243-7B21-4514-8308-9EAA1CB5E684}"/>
    <dgm:cxn modelId="{B8FFB3A2-CB5E-4605-922D-12F713674835}" srcId="{43EBD102-19BD-42F6-A82D-EA1E937DBEE8}" destId="{1EC623D4-F0AF-4C41-809B-CFBF9C09A52C}" srcOrd="1" destOrd="0" parTransId="{D02E1EE2-8765-448E-8C00-D5F8994E611B}" sibTransId="{FE4F8CBA-8614-4759-85DD-2778E3A73871}"/>
    <dgm:cxn modelId="{82F242B5-9F1F-46F5-B6B1-E450AA711862}" type="presOf" srcId="{8F0532F7-76E6-489E-82A5-29964D67F63E}" destId="{2D0515D9-19C7-4FEC-8259-0A8E96AE9A7E}" srcOrd="0" destOrd="0" presId="urn:microsoft.com/office/officeart/2005/8/layout/list1"/>
    <dgm:cxn modelId="{E20A28BC-19FC-4158-9291-5AED6402B8B9}" type="presOf" srcId="{D876A520-1935-4A02-92D2-25630ACBA844}" destId="{B43BD37E-2CF4-45AA-993A-87D4A1E23955}" srcOrd="1" destOrd="0" presId="urn:microsoft.com/office/officeart/2005/8/layout/list1"/>
    <dgm:cxn modelId="{00D93BBF-48E8-477C-9483-DC17B9B62F49}" srcId="{43EBD102-19BD-42F6-A82D-EA1E937DBEE8}" destId="{19E1E5CD-005C-4963-B9C8-F2F015070605}" srcOrd="4" destOrd="0" parTransId="{9EBFC7BE-4696-4F2A-8EC4-4D4AA1E046D9}" sibTransId="{F3C0EEDC-4AC0-4B6C-81B3-23DF25EE48A2}"/>
    <dgm:cxn modelId="{BB11EEC3-2DFA-4430-AE22-C6B337448412}" type="presOf" srcId="{1EC623D4-F0AF-4C41-809B-CFBF9C09A52C}" destId="{AE5CA827-171C-4E11-97FF-9E9A3920F10D}" srcOrd="1" destOrd="0" presId="urn:microsoft.com/office/officeart/2005/8/layout/list1"/>
    <dgm:cxn modelId="{6CEAB4CA-014B-475C-B418-BB9B91A7379A}" type="presOf" srcId="{19E1E5CD-005C-4963-B9C8-F2F015070605}" destId="{2523F12F-E9CD-4A1A-9328-6263B282CB94}" srcOrd="0" destOrd="0" presId="urn:microsoft.com/office/officeart/2005/8/layout/list1"/>
    <dgm:cxn modelId="{6DA718D8-D8B8-4B54-A893-7DA2F7BCBB05}" type="presOf" srcId="{D325593D-15CB-4459-A356-B65C45D1B8A0}" destId="{F2191512-AFB8-4F2F-B8C2-84C47C2B3D8F}" srcOrd="1" destOrd="0" presId="urn:microsoft.com/office/officeart/2005/8/layout/list1"/>
    <dgm:cxn modelId="{4F8E5FDF-6DBA-4D9C-8F90-14B542579195}" srcId="{43EBD102-19BD-42F6-A82D-EA1E937DBEE8}" destId="{D876A520-1935-4A02-92D2-25630ACBA844}" srcOrd="3" destOrd="0" parTransId="{E2749FAF-07AB-4EBD-984C-DEC012C9123F}" sibTransId="{84A4B6FF-6A31-43F4-8C17-B86FF95CA59D}"/>
    <dgm:cxn modelId="{3281DBE0-5038-4D41-8A90-342C0E924F04}" type="presOf" srcId="{8F0532F7-76E6-489E-82A5-29964D67F63E}" destId="{54A9C1A0-6FC7-4CF6-9098-C5AC10A58687}" srcOrd="1" destOrd="0" presId="urn:microsoft.com/office/officeart/2005/8/layout/list1"/>
    <dgm:cxn modelId="{A71A78E1-FEF1-4AC2-A532-A074BE374CC7}" srcId="{43EBD102-19BD-42F6-A82D-EA1E937DBEE8}" destId="{D4E5354E-BB32-4A1F-929F-80024CF4BCA3}" srcOrd="5" destOrd="0" parTransId="{3D03BF7E-2B25-4B1D-8BD1-EFDC781852C6}" sibTransId="{5ABB26C2-FA69-4459-A682-247B6E1894FD}"/>
    <dgm:cxn modelId="{EB69C8E9-9053-466B-A5D0-EDBEE0CF03E7}" type="presOf" srcId="{D4E5354E-BB32-4A1F-929F-80024CF4BCA3}" destId="{CC3A793C-A4C5-4F24-AA11-45812127F80D}" srcOrd="1" destOrd="0" presId="urn:microsoft.com/office/officeart/2005/8/layout/list1"/>
    <dgm:cxn modelId="{51A061F2-8610-4464-A13F-6D38153A9AD7}" type="presParOf" srcId="{CF7CFEEC-98A6-486B-AB52-30A382C5A5D2}" destId="{6E8AB2D5-4C55-4F3F-9612-89E2DAA12D05}" srcOrd="0" destOrd="0" presId="urn:microsoft.com/office/officeart/2005/8/layout/list1"/>
    <dgm:cxn modelId="{9FED884F-8004-4512-BD1D-9FBD3413D445}" type="presParOf" srcId="{6E8AB2D5-4C55-4F3F-9612-89E2DAA12D05}" destId="{2D0515D9-19C7-4FEC-8259-0A8E96AE9A7E}" srcOrd="0" destOrd="0" presId="urn:microsoft.com/office/officeart/2005/8/layout/list1"/>
    <dgm:cxn modelId="{4E8638C3-F738-43A3-8BD1-AB3471C960B7}" type="presParOf" srcId="{6E8AB2D5-4C55-4F3F-9612-89E2DAA12D05}" destId="{54A9C1A0-6FC7-4CF6-9098-C5AC10A58687}" srcOrd="1" destOrd="0" presId="urn:microsoft.com/office/officeart/2005/8/layout/list1"/>
    <dgm:cxn modelId="{F39E5CBD-A239-410E-B15F-FD8D8DD6D49B}" type="presParOf" srcId="{CF7CFEEC-98A6-486B-AB52-30A382C5A5D2}" destId="{C5C2F7E5-C5FC-4DF0-8064-1A3BD69C560E}" srcOrd="1" destOrd="0" presId="urn:microsoft.com/office/officeart/2005/8/layout/list1"/>
    <dgm:cxn modelId="{31E409CD-7292-435A-BB52-6FE6D874BE6F}" type="presParOf" srcId="{CF7CFEEC-98A6-486B-AB52-30A382C5A5D2}" destId="{0FBF5BEE-4E88-40F7-A34F-1CDCCE16480B}" srcOrd="2" destOrd="0" presId="urn:microsoft.com/office/officeart/2005/8/layout/list1"/>
    <dgm:cxn modelId="{8DDA74F2-A0E6-47F4-94AF-4BB951D8880F}" type="presParOf" srcId="{CF7CFEEC-98A6-486B-AB52-30A382C5A5D2}" destId="{09FC7C03-BC12-447B-8212-172D63C9E0BC}" srcOrd="3" destOrd="0" presId="urn:microsoft.com/office/officeart/2005/8/layout/list1"/>
    <dgm:cxn modelId="{51AA5381-EC7D-41A2-8C41-2311B140FC26}" type="presParOf" srcId="{CF7CFEEC-98A6-486B-AB52-30A382C5A5D2}" destId="{56BB5FF6-BA80-452F-96A6-35E88CF841E7}" srcOrd="4" destOrd="0" presId="urn:microsoft.com/office/officeart/2005/8/layout/list1"/>
    <dgm:cxn modelId="{112B9780-4BE8-4B56-B5C6-E134FCEA5F13}" type="presParOf" srcId="{56BB5FF6-BA80-452F-96A6-35E88CF841E7}" destId="{D4C54A4B-4EA7-4494-AD0B-ED6396441088}" srcOrd="0" destOrd="0" presId="urn:microsoft.com/office/officeart/2005/8/layout/list1"/>
    <dgm:cxn modelId="{7992CAA3-FD55-4988-B1C7-DEDE0F5BB006}" type="presParOf" srcId="{56BB5FF6-BA80-452F-96A6-35E88CF841E7}" destId="{AE5CA827-171C-4E11-97FF-9E9A3920F10D}" srcOrd="1" destOrd="0" presId="urn:microsoft.com/office/officeart/2005/8/layout/list1"/>
    <dgm:cxn modelId="{9632A225-0791-4F27-99A6-3EC3477B4182}" type="presParOf" srcId="{CF7CFEEC-98A6-486B-AB52-30A382C5A5D2}" destId="{E96757E7-3AF3-425E-B8EE-E8628EC0A0F0}" srcOrd="5" destOrd="0" presId="urn:microsoft.com/office/officeart/2005/8/layout/list1"/>
    <dgm:cxn modelId="{E54314AA-3746-4289-A10C-D9FCF021A0A4}" type="presParOf" srcId="{CF7CFEEC-98A6-486B-AB52-30A382C5A5D2}" destId="{D6602220-F9E3-4953-8003-95036EB229F5}" srcOrd="6" destOrd="0" presId="urn:microsoft.com/office/officeart/2005/8/layout/list1"/>
    <dgm:cxn modelId="{7136E187-41D8-4606-9832-86B46416F6ED}" type="presParOf" srcId="{CF7CFEEC-98A6-486B-AB52-30A382C5A5D2}" destId="{B5432F7B-C372-495A-96C2-ABF662FE07D4}" srcOrd="7" destOrd="0" presId="urn:microsoft.com/office/officeart/2005/8/layout/list1"/>
    <dgm:cxn modelId="{454B871C-BCC3-4609-BF36-340AE040F4FA}" type="presParOf" srcId="{CF7CFEEC-98A6-486B-AB52-30A382C5A5D2}" destId="{80614938-1027-4C82-B8FB-B13AB4FA9B23}" srcOrd="8" destOrd="0" presId="urn:microsoft.com/office/officeart/2005/8/layout/list1"/>
    <dgm:cxn modelId="{C47D2B95-A58A-4680-9106-6B6645E01B8B}" type="presParOf" srcId="{80614938-1027-4C82-B8FB-B13AB4FA9B23}" destId="{03323E2D-6478-4781-9A7F-4DB34EBC69DA}" srcOrd="0" destOrd="0" presId="urn:microsoft.com/office/officeart/2005/8/layout/list1"/>
    <dgm:cxn modelId="{AE5D92FA-D7EF-48FE-AD1D-E7436715CB5D}" type="presParOf" srcId="{80614938-1027-4C82-B8FB-B13AB4FA9B23}" destId="{F2191512-AFB8-4F2F-B8C2-84C47C2B3D8F}" srcOrd="1" destOrd="0" presId="urn:microsoft.com/office/officeart/2005/8/layout/list1"/>
    <dgm:cxn modelId="{10202C7E-5D9D-40C2-A198-B620168486DE}" type="presParOf" srcId="{CF7CFEEC-98A6-486B-AB52-30A382C5A5D2}" destId="{C404E190-DF20-469A-BA4A-3928EF8D3E1B}" srcOrd="9" destOrd="0" presId="urn:microsoft.com/office/officeart/2005/8/layout/list1"/>
    <dgm:cxn modelId="{B997CD17-F18D-4A5B-8840-97E06B2ADA08}" type="presParOf" srcId="{CF7CFEEC-98A6-486B-AB52-30A382C5A5D2}" destId="{0239B786-66E6-4A1A-8133-F963513588FD}" srcOrd="10" destOrd="0" presId="urn:microsoft.com/office/officeart/2005/8/layout/list1"/>
    <dgm:cxn modelId="{E056DBFF-92E5-42D2-BA7D-07B8A75C2171}" type="presParOf" srcId="{CF7CFEEC-98A6-486B-AB52-30A382C5A5D2}" destId="{8CA13974-B1AA-48D7-AFDF-8BD229605242}" srcOrd="11" destOrd="0" presId="urn:microsoft.com/office/officeart/2005/8/layout/list1"/>
    <dgm:cxn modelId="{5168B48D-6C9C-43BE-B812-22B2543CD247}" type="presParOf" srcId="{CF7CFEEC-98A6-486B-AB52-30A382C5A5D2}" destId="{0D1BF153-63DC-411C-9C6F-C4CBAA759D07}" srcOrd="12" destOrd="0" presId="urn:microsoft.com/office/officeart/2005/8/layout/list1"/>
    <dgm:cxn modelId="{7D2008C5-0B96-4FF8-AD87-271D047C5360}" type="presParOf" srcId="{0D1BF153-63DC-411C-9C6F-C4CBAA759D07}" destId="{0B7AC561-9CD0-437C-BBA2-78A1FC591A12}" srcOrd="0" destOrd="0" presId="urn:microsoft.com/office/officeart/2005/8/layout/list1"/>
    <dgm:cxn modelId="{63A98A5D-47C9-4281-A178-47C9E7CA36AE}" type="presParOf" srcId="{0D1BF153-63DC-411C-9C6F-C4CBAA759D07}" destId="{B43BD37E-2CF4-45AA-993A-87D4A1E23955}" srcOrd="1" destOrd="0" presId="urn:microsoft.com/office/officeart/2005/8/layout/list1"/>
    <dgm:cxn modelId="{F791F96E-4C93-4A76-ACF6-2446453FE811}" type="presParOf" srcId="{CF7CFEEC-98A6-486B-AB52-30A382C5A5D2}" destId="{A5170D6D-5DA5-4F7C-B6CD-28C672ADD2D9}" srcOrd="13" destOrd="0" presId="urn:microsoft.com/office/officeart/2005/8/layout/list1"/>
    <dgm:cxn modelId="{1C7C5A9B-C209-41DD-A6A4-BB2A27F47101}" type="presParOf" srcId="{CF7CFEEC-98A6-486B-AB52-30A382C5A5D2}" destId="{B40B034E-A9A2-4975-8851-92D35EC50397}" srcOrd="14" destOrd="0" presId="urn:microsoft.com/office/officeart/2005/8/layout/list1"/>
    <dgm:cxn modelId="{ABB3FEAF-2373-4387-8C75-FE4F6B390FA1}" type="presParOf" srcId="{CF7CFEEC-98A6-486B-AB52-30A382C5A5D2}" destId="{11A14BC9-06F4-4B80-9EBF-5B79F79418A8}" srcOrd="15" destOrd="0" presId="urn:microsoft.com/office/officeart/2005/8/layout/list1"/>
    <dgm:cxn modelId="{68734F14-03F5-424C-9F81-5EEE290CF6A9}" type="presParOf" srcId="{CF7CFEEC-98A6-486B-AB52-30A382C5A5D2}" destId="{1A012841-0D6B-4612-BE62-F1A88709CB72}" srcOrd="16" destOrd="0" presId="urn:microsoft.com/office/officeart/2005/8/layout/list1"/>
    <dgm:cxn modelId="{034C1108-CE9D-4341-BD64-004E89CD8E69}" type="presParOf" srcId="{1A012841-0D6B-4612-BE62-F1A88709CB72}" destId="{2523F12F-E9CD-4A1A-9328-6263B282CB94}" srcOrd="0" destOrd="0" presId="urn:microsoft.com/office/officeart/2005/8/layout/list1"/>
    <dgm:cxn modelId="{BBD0359B-BBB2-40FB-A004-F83EC16730F9}" type="presParOf" srcId="{1A012841-0D6B-4612-BE62-F1A88709CB72}" destId="{5DE0426D-D329-42E1-9D89-BCD45CF52111}" srcOrd="1" destOrd="0" presId="urn:microsoft.com/office/officeart/2005/8/layout/list1"/>
    <dgm:cxn modelId="{8C90C7B0-A6CD-46DF-A663-B1CBF060F27B}" type="presParOf" srcId="{CF7CFEEC-98A6-486B-AB52-30A382C5A5D2}" destId="{BCE0699E-3A13-48A1-B7F2-44F8A33F75C4}" srcOrd="17" destOrd="0" presId="urn:microsoft.com/office/officeart/2005/8/layout/list1"/>
    <dgm:cxn modelId="{560659DE-7935-4B56-B4B7-C4F7DB3696B8}" type="presParOf" srcId="{CF7CFEEC-98A6-486B-AB52-30A382C5A5D2}" destId="{90C61ADA-FCC6-45D0-A520-AE93A28D6FAE}" srcOrd="18" destOrd="0" presId="urn:microsoft.com/office/officeart/2005/8/layout/list1"/>
    <dgm:cxn modelId="{EF617FCD-7003-4AAC-9F4B-028FBFB35634}" type="presParOf" srcId="{CF7CFEEC-98A6-486B-AB52-30A382C5A5D2}" destId="{C474FA9F-8264-43B2-B766-04468979CD5C}" srcOrd="19" destOrd="0" presId="urn:microsoft.com/office/officeart/2005/8/layout/list1"/>
    <dgm:cxn modelId="{2BA84B4D-3A29-4A4E-B052-CA165754EE5B}" type="presParOf" srcId="{CF7CFEEC-98A6-486B-AB52-30A382C5A5D2}" destId="{AF70448F-B6AF-49B7-AC7D-A5F23E1C95C0}" srcOrd="20" destOrd="0" presId="urn:microsoft.com/office/officeart/2005/8/layout/list1"/>
    <dgm:cxn modelId="{F01D5C5A-2427-467B-B7FB-2751FC47D5AC}" type="presParOf" srcId="{AF70448F-B6AF-49B7-AC7D-A5F23E1C95C0}" destId="{780A1D63-49A9-43E3-82BB-5F6D9F6BF535}" srcOrd="0" destOrd="0" presId="urn:microsoft.com/office/officeart/2005/8/layout/list1"/>
    <dgm:cxn modelId="{B818E602-8893-46A1-8F32-5E96925EEECF}" type="presParOf" srcId="{AF70448F-B6AF-49B7-AC7D-A5F23E1C95C0}" destId="{CC3A793C-A4C5-4F24-AA11-45812127F80D}" srcOrd="1" destOrd="0" presId="urn:microsoft.com/office/officeart/2005/8/layout/list1"/>
    <dgm:cxn modelId="{8694BD72-D7CD-4133-9B58-32E072DF0D6D}" type="presParOf" srcId="{CF7CFEEC-98A6-486B-AB52-30A382C5A5D2}" destId="{7E7193B1-78B3-4D1E-A5FB-59DEF86AAFFB}" srcOrd="21" destOrd="0" presId="urn:microsoft.com/office/officeart/2005/8/layout/list1"/>
    <dgm:cxn modelId="{0BB60975-03AC-4595-80E4-2B83D48EECCB}" type="presParOf" srcId="{CF7CFEEC-98A6-486B-AB52-30A382C5A5D2}" destId="{39B0BEC2-22CC-4F25-82E4-0CD31504B941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D5F5D7-912F-475E-8BB7-76F89AF9A7E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06DEF7F5-59DB-4B6E-AE66-2317A1A58776}">
      <dgm:prSet phldrT="[Text]" phldr="0" custT="1"/>
      <dgm:spPr/>
      <dgm:t>
        <a:bodyPr/>
        <a:lstStyle/>
        <a:p>
          <a:pPr algn="ctr"/>
          <a:r>
            <a:rPr lang="en-US" sz="1600" b="1">
              <a:solidFill>
                <a:schemeClr val="tx1">
                  <a:lumMod val="75000"/>
                </a:schemeClr>
              </a:solidFill>
            </a:rPr>
            <a:t>666M EUR* </a:t>
          </a:r>
          <a:r>
            <a:rPr lang="en-US" sz="1600"/>
            <a:t>EIT grant went to RIS area (39,2% of total)  </a:t>
          </a:r>
          <a:endParaRPr lang="hu-HU" sz="1600"/>
        </a:p>
      </dgm:t>
    </dgm:pt>
    <dgm:pt modelId="{1534B5EC-036A-4C1A-BE49-3DB5971EA90D}" type="parTrans" cxnId="{C5F76527-3986-4CED-8F38-FD976C6F7344}">
      <dgm:prSet/>
      <dgm:spPr/>
      <dgm:t>
        <a:bodyPr/>
        <a:lstStyle/>
        <a:p>
          <a:endParaRPr lang="hu-HU"/>
        </a:p>
      </dgm:t>
    </dgm:pt>
    <dgm:pt modelId="{2D6DC157-58A5-448E-B6E2-F3E96E96C500}" type="sibTrans" cxnId="{C5F76527-3986-4CED-8F38-FD976C6F7344}">
      <dgm:prSet/>
      <dgm:spPr/>
      <dgm:t>
        <a:bodyPr/>
        <a:lstStyle/>
        <a:p>
          <a:endParaRPr lang="hu-HU"/>
        </a:p>
      </dgm:t>
    </dgm:pt>
    <dgm:pt modelId="{98E9A07C-4B82-4141-8F69-E7D81D534222}">
      <dgm:prSet phldrT="[Text]" phldr="0" custT="1"/>
      <dgm:spPr/>
      <dgm:t>
        <a:bodyPr/>
        <a:lstStyle/>
        <a:p>
          <a:pPr algn="ctr"/>
          <a:r>
            <a:rPr lang="en-US" sz="1600" b="1">
              <a:solidFill>
                <a:schemeClr val="tx1">
                  <a:lumMod val="75000"/>
                </a:schemeClr>
              </a:solidFill>
            </a:rPr>
            <a:t>5018 </a:t>
          </a:r>
          <a:r>
            <a:rPr lang="en-US" sz="1600"/>
            <a:t>EIT created and supported ventures (57,27%)  </a:t>
          </a:r>
          <a:endParaRPr lang="hu-HU" sz="1600"/>
        </a:p>
      </dgm:t>
    </dgm:pt>
    <dgm:pt modelId="{605722BD-B597-468B-B599-091B8098F189}" type="parTrans" cxnId="{185574DB-D553-4B17-A67E-6E6CDFBBB99A}">
      <dgm:prSet/>
      <dgm:spPr/>
      <dgm:t>
        <a:bodyPr/>
        <a:lstStyle/>
        <a:p>
          <a:endParaRPr lang="hu-HU"/>
        </a:p>
      </dgm:t>
    </dgm:pt>
    <dgm:pt modelId="{71FD382B-AA11-486D-A1D9-1A0A849F767F}" type="sibTrans" cxnId="{185574DB-D553-4B17-A67E-6E6CDFBBB99A}">
      <dgm:prSet/>
      <dgm:spPr/>
      <dgm:t>
        <a:bodyPr/>
        <a:lstStyle/>
        <a:p>
          <a:endParaRPr lang="hu-HU"/>
        </a:p>
      </dgm:t>
    </dgm:pt>
    <dgm:pt modelId="{DA2EE2CA-43CB-448D-8D0D-01BA69ADF7A8}">
      <dgm:prSet phldrT="[Text]" phldr="0" custT="1"/>
      <dgm:spPr/>
      <dgm:t>
        <a:bodyPr/>
        <a:lstStyle/>
        <a:p>
          <a:pPr algn="ctr"/>
          <a:r>
            <a:rPr lang="en-US" sz="1600" b="1">
              <a:solidFill>
                <a:schemeClr val="tx1">
                  <a:lumMod val="75000"/>
                </a:schemeClr>
              </a:solidFill>
            </a:rPr>
            <a:t>302 988 </a:t>
          </a:r>
          <a:r>
            <a:rPr lang="en-US" sz="1600"/>
            <a:t>Participants in EIT Education and training activities (74,71% of total)  </a:t>
          </a:r>
          <a:endParaRPr lang="hu-HU" sz="1600"/>
        </a:p>
      </dgm:t>
    </dgm:pt>
    <dgm:pt modelId="{2140809A-B331-4E81-BF03-3C4AF9785642}" type="parTrans" cxnId="{281E9026-1F91-406F-B8BC-57B841265A96}">
      <dgm:prSet/>
      <dgm:spPr/>
      <dgm:t>
        <a:bodyPr/>
        <a:lstStyle/>
        <a:p>
          <a:endParaRPr lang="hu-HU"/>
        </a:p>
      </dgm:t>
    </dgm:pt>
    <dgm:pt modelId="{A7915C35-0777-4E07-9289-EC02F1218D4E}" type="sibTrans" cxnId="{281E9026-1F91-406F-B8BC-57B841265A96}">
      <dgm:prSet/>
      <dgm:spPr/>
      <dgm:t>
        <a:bodyPr/>
        <a:lstStyle/>
        <a:p>
          <a:endParaRPr lang="hu-HU"/>
        </a:p>
      </dgm:t>
    </dgm:pt>
    <dgm:pt modelId="{44115827-2045-425A-913B-D3850FF1AC0B}">
      <dgm:prSet custT="1"/>
      <dgm:spPr/>
      <dgm:t>
        <a:bodyPr/>
        <a:lstStyle/>
        <a:p>
          <a:pPr algn="ctr"/>
          <a:r>
            <a:rPr lang="en-US" sz="1600" b="1">
              <a:solidFill>
                <a:schemeClr val="tx1">
                  <a:lumMod val="75000"/>
                </a:schemeClr>
              </a:solidFill>
            </a:rPr>
            <a:t>720</a:t>
          </a:r>
          <a:r>
            <a:rPr lang="en-US" sz="1600"/>
            <a:t> Innovation launched on the market (53,53 of total)</a:t>
          </a:r>
          <a:endParaRPr lang="hu-HU" sz="1600"/>
        </a:p>
      </dgm:t>
    </dgm:pt>
    <dgm:pt modelId="{09CFD1FA-B874-43CB-9BE2-3AC3858D619E}" type="parTrans" cxnId="{F986AE1F-9750-43AD-8E21-AD715DC9B5F7}">
      <dgm:prSet/>
      <dgm:spPr/>
      <dgm:t>
        <a:bodyPr/>
        <a:lstStyle/>
        <a:p>
          <a:endParaRPr lang="hu-HU"/>
        </a:p>
      </dgm:t>
    </dgm:pt>
    <dgm:pt modelId="{487734B4-89F0-4CB2-AB7D-CDDD0F41AC82}" type="sibTrans" cxnId="{F986AE1F-9750-43AD-8E21-AD715DC9B5F7}">
      <dgm:prSet/>
      <dgm:spPr/>
      <dgm:t>
        <a:bodyPr/>
        <a:lstStyle/>
        <a:p>
          <a:endParaRPr lang="hu-HU"/>
        </a:p>
      </dgm:t>
    </dgm:pt>
    <dgm:pt modelId="{0718B905-CD9B-4467-A9D4-33FE108AD1FA}">
      <dgm:prSet custT="1"/>
      <dgm:spPr/>
      <dgm:t>
        <a:bodyPr/>
        <a:lstStyle/>
        <a:p>
          <a:pPr algn="ctr"/>
          <a:r>
            <a:rPr lang="en-US" sz="1600" b="1">
              <a:solidFill>
                <a:schemeClr val="tx1">
                  <a:lumMod val="75000"/>
                </a:schemeClr>
              </a:solidFill>
            </a:rPr>
            <a:t>1162</a:t>
          </a:r>
          <a:r>
            <a:rPr lang="en-US" sz="1600"/>
            <a:t> KIC partners (57,38%) </a:t>
          </a:r>
          <a:endParaRPr lang="hu-HU" sz="1600"/>
        </a:p>
      </dgm:t>
    </dgm:pt>
    <dgm:pt modelId="{783D6C6D-219D-4C7C-AB71-DEA28B127F07}" type="parTrans" cxnId="{A6AE67E5-09DB-4D72-8756-A00D237F6731}">
      <dgm:prSet/>
      <dgm:spPr/>
      <dgm:t>
        <a:bodyPr/>
        <a:lstStyle/>
        <a:p>
          <a:endParaRPr lang="hu-HU"/>
        </a:p>
      </dgm:t>
    </dgm:pt>
    <dgm:pt modelId="{1A07D1A1-A49B-4EC7-BD91-01256DE396E0}" type="sibTrans" cxnId="{A6AE67E5-09DB-4D72-8756-A00D237F6731}">
      <dgm:prSet/>
      <dgm:spPr/>
      <dgm:t>
        <a:bodyPr/>
        <a:lstStyle/>
        <a:p>
          <a:endParaRPr lang="hu-HU"/>
        </a:p>
      </dgm:t>
    </dgm:pt>
    <dgm:pt modelId="{D5C6830B-F749-4ACD-8C9E-B2B27D3BC41A}" type="pres">
      <dgm:prSet presAssocID="{80D5F5D7-912F-475E-8BB7-76F89AF9A7ED}" presName="linear" presStyleCnt="0">
        <dgm:presLayoutVars>
          <dgm:dir/>
          <dgm:animLvl val="lvl"/>
          <dgm:resizeHandles val="exact"/>
        </dgm:presLayoutVars>
      </dgm:prSet>
      <dgm:spPr/>
    </dgm:pt>
    <dgm:pt modelId="{F57A22C4-D442-4696-880A-C6D44EEE0EF9}" type="pres">
      <dgm:prSet presAssocID="{06DEF7F5-59DB-4B6E-AE66-2317A1A58776}" presName="parentLin" presStyleCnt="0"/>
      <dgm:spPr/>
    </dgm:pt>
    <dgm:pt modelId="{E3FBCC5F-4CD8-4578-9E9A-AFC7E0B487DF}" type="pres">
      <dgm:prSet presAssocID="{06DEF7F5-59DB-4B6E-AE66-2317A1A58776}" presName="parentLeftMargin" presStyleLbl="node1" presStyleIdx="0" presStyleCnt="5"/>
      <dgm:spPr/>
    </dgm:pt>
    <dgm:pt modelId="{0D56CCC2-5687-4E5D-9C3C-0E286C9F3672}" type="pres">
      <dgm:prSet presAssocID="{06DEF7F5-59DB-4B6E-AE66-2317A1A58776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00E4F4E2-41CA-432E-942D-B7A03E817545}" type="pres">
      <dgm:prSet presAssocID="{06DEF7F5-59DB-4B6E-AE66-2317A1A58776}" presName="negativeSpace" presStyleCnt="0"/>
      <dgm:spPr/>
    </dgm:pt>
    <dgm:pt modelId="{BAFBAB87-BED3-4C39-84AC-A3695022F23E}" type="pres">
      <dgm:prSet presAssocID="{06DEF7F5-59DB-4B6E-AE66-2317A1A58776}" presName="childText" presStyleLbl="conFgAcc1" presStyleIdx="0" presStyleCnt="5" custLinFactNeighborX="943" custLinFactNeighborY="33419">
        <dgm:presLayoutVars>
          <dgm:bulletEnabled val="1"/>
        </dgm:presLayoutVars>
      </dgm:prSet>
      <dgm:spPr/>
    </dgm:pt>
    <dgm:pt modelId="{ADBD8FF0-EE35-4706-BDFF-968D4E07A1E6}" type="pres">
      <dgm:prSet presAssocID="{2D6DC157-58A5-448E-B6E2-F3E96E96C500}" presName="spaceBetweenRectangles" presStyleCnt="0"/>
      <dgm:spPr/>
    </dgm:pt>
    <dgm:pt modelId="{35D8F7BD-5E93-4A50-A708-A47026C87740}" type="pres">
      <dgm:prSet presAssocID="{98E9A07C-4B82-4141-8F69-E7D81D534222}" presName="parentLin" presStyleCnt="0"/>
      <dgm:spPr/>
    </dgm:pt>
    <dgm:pt modelId="{D675515C-65C2-496A-B50A-658E18ADBE91}" type="pres">
      <dgm:prSet presAssocID="{98E9A07C-4B82-4141-8F69-E7D81D534222}" presName="parentLeftMargin" presStyleLbl="node1" presStyleIdx="0" presStyleCnt="5"/>
      <dgm:spPr/>
    </dgm:pt>
    <dgm:pt modelId="{5BA6AEDF-D0A2-4434-BF1C-427C352DD032}" type="pres">
      <dgm:prSet presAssocID="{98E9A07C-4B82-4141-8F69-E7D81D534222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309928CF-2DBC-4931-B2AC-81D81A4798AC}" type="pres">
      <dgm:prSet presAssocID="{98E9A07C-4B82-4141-8F69-E7D81D534222}" presName="negativeSpace" presStyleCnt="0"/>
      <dgm:spPr/>
    </dgm:pt>
    <dgm:pt modelId="{43D034CE-3EE8-4E6C-A5E0-51CCD348D40B}" type="pres">
      <dgm:prSet presAssocID="{98E9A07C-4B82-4141-8F69-E7D81D534222}" presName="childText" presStyleLbl="conFgAcc1" presStyleIdx="1" presStyleCnt="5">
        <dgm:presLayoutVars>
          <dgm:bulletEnabled val="1"/>
        </dgm:presLayoutVars>
      </dgm:prSet>
      <dgm:spPr/>
    </dgm:pt>
    <dgm:pt modelId="{B007F8BA-9514-4870-9831-FDF087FAB24A}" type="pres">
      <dgm:prSet presAssocID="{71FD382B-AA11-486D-A1D9-1A0A849F767F}" presName="spaceBetweenRectangles" presStyleCnt="0"/>
      <dgm:spPr/>
    </dgm:pt>
    <dgm:pt modelId="{BB19F445-D00E-4835-95B7-0BAF9CBB56AE}" type="pres">
      <dgm:prSet presAssocID="{DA2EE2CA-43CB-448D-8D0D-01BA69ADF7A8}" presName="parentLin" presStyleCnt="0"/>
      <dgm:spPr/>
    </dgm:pt>
    <dgm:pt modelId="{18C58E4C-CBAE-4E84-A02E-C4715F9B8E64}" type="pres">
      <dgm:prSet presAssocID="{DA2EE2CA-43CB-448D-8D0D-01BA69ADF7A8}" presName="parentLeftMargin" presStyleLbl="node1" presStyleIdx="1" presStyleCnt="5"/>
      <dgm:spPr/>
    </dgm:pt>
    <dgm:pt modelId="{A15E642F-C70E-4698-84C3-DE5DE2C64B52}" type="pres">
      <dgm:prSet presAssocID="{DA2EE2CA-43CB-448D-8D0D-01BA69ADF7A8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98051D2B-EFD7-4D2F-8B5D-4E618DA1D236}" type="pres">
      <dgm:prSet presAssocID="{DA2EE2CA-43CB-448D-8D0D-01BA69ADF7A8}" presName="negativeSpace" presStyleCnt="0"/>
      <dgm:spPr/>
    </dgm:pt>
    <dgm:pt modelId="{1ED33F58-19B6-4EA1-A53A-3BC16649BD7D}" type="pres">
      <dgm:prSet presAssocID="{DA2EE2CA-43CB-448D-8D0D-01BA69ADF7A8}" presName="childText" presStyleLbl="conFgAcc1" presStyleIdx="2" presStyleCnt="5">
        <dgm:presLayoutVars>
          <dgm:bulletEnabled val="1"/>
        </dgm:presLayoutVars>
      </dgm:prSet>
      <dgm:spPr/>
    </dgm:pt>
    <dgm:pt modelId="{54E5638C-8896-4221-AE1A-65C3D349DD2D}" type="pres">
      <dgm:prSet presAssocID="{A7915C35-0777-4E07-9289-EC02F1218D4E}" presName="spaceBetweenRectangles" presStyleCnt="0"/>
      <dgm:spPr/>
    </dgm:pt>
    <dgm:pt modelId="{08C65F8B-EA78-436B-BFD6-AEA397B916E9}" type="pres">
      <dgm:prSet presAssocID="{44115827-2045-425A-913B-D3850FF1AC0B}" presName="parentLin" presStyleCnt="0"/>
      <dgm:spPr/>
    </dgm:pt>
    <dgm:pt modelId="{6CDF14CB-4D44-4DB1-A691-C15B197668F8}" type="pres">
      <dgm:prSet presAssocID="{44115827-2045-425A-913B-D3850FF1AC0B}" presName="parentLeftMargin" presStyleLbl="node1" presStyleIdx="2" presStyleCnt="5"/>
      <dgm:spPr/>
    </dgm:pt>
    <dgm:pt modelId="{46A442DA-23DD-4CE4-9D8A-0C333BF40071}" type="pres">
      <dgm:prSet presAssocID="{44115827-2045-425A-913B-D3850FF1AC0B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750B9B87-F81B-4AAC-BC00-0E378B0F3453}" type="pres">
      <dgm:prSet presAssocID="{44115827-2045-425A-913B-D3850FF1AC0B}" presName="negativeSpace" presStyleCnt="0"/>
      <dgm:spPr/>
    </dgm:pt>
    <dgm:pt modelId="{B5C1F217-9F5B-40DA-AC81-CBDFB7EF283B}" type="pres">
      <dgm:prSet presAssocID="{44115827-2045-425A-913B-D3850FF1AC0B}" presName="childText" presStyleLbl="conFgAcc1" presStyleIdx="3" presStyleCnt="5">
        <dgm:presLayoutVars>
          <dgm:bulletEnabled val="1"/>
        </dgm:presLayoutVars>
      </dgm:prSet>
      <dgm:spPr/>
    </dgm:pt>
    <dgm:pt modelId="{52AAC574-8E5A-405B-858D-1931769ECE86}" type="pres">
      <dgm:prSet presAssocID="{487734B4-89F0-4CB2-AB7D-CDDD0F41AC82}" presName="spaceBetweenRectangles" presStyleCnt="0"/>
      <dgm:spPr/>
    </dgm:pt>
    <dgm:pt modelId="{EE9AA37D-F1D5-47A1-9A64-EE8743A7DDC4}" type="pres">
      <dgm:prSet presAssocID="{0718B905-CD9B-4467-A9D4-33FE108AD1FA}" presName="parentLin" presStyleCnt="0"/>
      <dgm:spPr/>
    </dgm:pt>
    <dgm:pt modelId="{F1CFD311-8585-4E6D-AC26-E6A961596CA7}" type="pres">
      <dgm:prSet presAssocID="{0718B905-CD9B-4467-A9D4-33FE108AD1FA}" presName="parentLeftMargin" presStyleLbl="node1" presStyleIdx="3" presStyleCnt="5"/>
      <dgm:spPr/>
    </dgm:pt>
    <dgm:pt modelId="{668C0B1B-7C78-4F9E-AE06-A0E4A457D09C}" type="pres">
      <dgm:prSet presAssocID="{0718B905-CD9B-4467-A9D4-33FE108AD1FA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E953B80E-EDE7-487B-889F-773A598E5F06}" type="pres">
      <dgm:prSet presAssocID="{0718B905-CD9B-4467-A9D4-33FE108AD1FA}" presName="negativeSpace" presStyleCnt="0"/>
      <dgm:spPr/>
    </dgm:pt>
    <dgm:pt modelId="{43D7A818-C424-4CDA-9383-D2AF6BDF74FF}" type="pres">
      <dgm:prSet presAssocID="{0718B905-CD9B-4467-A9D4-33FE108AD1F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90E52F0E-3F7B-494F-A502-7EC7C0B0D2CA}" type="presOf" srcId="{DA2EE2CA-43CB-448D-8D0D-01BA69ADF7A8}" destId="{18C58E4C-CBAE-4E84-A02E-C4715F9B8E64}" srcOrd="0" destOrd="0" presId="urn:microsoft.com/office/officeart/2005/8/layout/list1"/>
    <dgm:cxn modelId="{FD8FCE16-83E3-46B9-AECE-EB56808B2272}" type="presOf" srcId="{0718B905-CD9B-4467-A9D4-33FE108AD1FA}" destId="{668C0B1B-7C78-4F9E-AE06-A0E4A457D09C}" srcOrd="1" destOrd="0" presId="urn:microsoft.com/office/officeart/2005/8/layout/list1"/>
    <dgm:cxn modelId="{F986AE1F-9750-43AD-8E21-AD715DC9B5F7}" srcId="{80D5F5D7-912F-475E-8BB7-76F89AF9A7ED}" destId="{44115827-2045-425A-913B-D3850FF1AC0B}" srcOrd="3" destOrd="0" parTransId="{09CFD1FA-B874-43CB-9BE2-3AC3858D619E}" sibTransId="{487734B4-89F0-4CB2-AB7D-CDDD0F41AC82}"/>
    <dgm:cxn modelId="{D6CA6B26-58A7-4317-886F-8C9ADA2A0C0F}" type="presOf" srcId="{98E9A07C-4B82-4141-8F69-E7D81D534222}" destId="{D675515C-65C2-496A-B50A-658E18ADBE91}" srcOrd="0" destOrd="0" presId="urn:microsoft.com/office/officeart/2005/8/layout/list1"/>
    <dgm:cxn modelId="{281E9026-1F91-406F-B8BC-57B841265A96}" srcId="{80D5F5D7-912F-475E-8BB7-76F89AF9A7ED}" destId="{DA2EE2CA-43CB-448D-8D0D-01BA69ADF7A8}" srcOrd="2" destOrd="0" parTransId="{2140809A-B331-4E81-BF03-3C4AF9785642}" sibTransId="{A7915C35-0777-4E07-9289-EC02F1218D4E}"/>
    <dgm:cxn modelId="{C5F76527-3986-4CED-8F38-FD976C6F7344}" srcId="{80D5F5D7-912F-475E-8BB7-76F89AF9A7ED}" destId="{06DEF7F5-59DB-4B6E-AE66-2317A1A58776}" srcOrd="0" destOrd="0" parTransId="{1534B5EC-036A-4C1A-BE49-3DB5971EA90D}" sibTransId="{2D6DC157-58A5-448E-B6E2-F3E96E96C500}"/>
    <dgm:cxn modelId="{858A6729-B053-41B7-9086-E0A2CFD363A8}" type="presOf" srcId="{06DEF7F5-59DB-4B6E-AE66-2317A1A58776}" destId="{0D56CCC2-5687-4E5D-9C3C-0E286C9F3672}" srcOrd="1" destOrd="0" presId="urn:microsoft.com/office/officeart/2005/8/layout/list1"/>
    <dgm:cxn modelId="{4F584A4D-DFE7-4BA0-BFC6-B520A7D54424}" type="presOf" srcId="{44115827-2045-425A-913B-D3850FF1AC0B}" destId="{6CDF14CB-4D44-4DB1-A691-C15B197668F8}" srcOrd="0" destOrd="0" presId="urn:microsoft.com/office/officeart/2005/8/layout/list1"/>
    <dgm:cxn modelId="{F4A0BA53-BA16-4D03-AEC9-D26FEE016C85}" type="presOf" srcId="{0718B905-CD9B-4467-A9D4-33FE108AD1FA}" destId="{F1CFD311-8585-4E6D-AC26-E6A961596CA7}" srcOrd="0" destOrd="0" presId="urn:microsoft.com/office/officeart/2005/8/layout/list1"/>
    <dgm:cxn modelId="{59A70B56-4933-443C-8ABC-38B1099497F9}" type="presOf" srcId="{DA2EE2CA-43CB-448D-8D0D-01BA69ADF7A8}" destId="{A15E642F-C70E-4698-84C3-DE5DE2C64B52}" srcOrd="1" destOrd="0" presId="urn:microsoft.com/office/officeart/2005/8/layout/list1"/>
    <dgm:cxn modelId="{23DC2757-EC0A-44F3-AA85-DC93B62B7EF9}" type="presOf" srcId="{80D5F5D7-912F-475E-8BB7-76F89AF9A7ED}" destId="{D5C6830B-F749-4ACD-8C9E-B2B27D3BC41A}" srcOrd="0" destOrd="0" presId="urn:microsoft.com/office/officeart/2005/8/layout/list1"/>
    <dgm:cxn modelId="{45243558-CB64-4B84-9D3F-E887F3C8505C}" type="presOf" srcId="{98E9A07C-4B82-4141-8F69-E7D81D534222}" destId="{5BA6AEDF-D0A2-4434-BF1C-427C352DD032}" srcOrd="1" destOrd="0" presId="urn:microsoft.com/office/officeart/2005/8/layout/list1"/>
    <dgm:cxn modelId="{E42721D8-D858-4D23-B9E6-B3AA09C0C7E0}" type="presOf" srcId="{44115827-2045-425A-913B-D3850FF1AC0B}" destId="{46A442DA-23DD-4CE4-9D8A-0C333BF40071}" srcOrd="1" destOrd="0" presId="urn:microsoft.com/office/officeart/2005/8/layout/list1"/>
    <dgm:cxn modelId="{E0786EDA-5C16-4788-BACE-1585EF0D7425}" type="presOf" srcId="{06DEF7F5-59DB-4B6E-AE66-2317A1A58776}" destId="{E3FBCC5F-4CD8-4578-9E9A-AFC7E0B487DF}" srcOrd="0" destOrd="0" presId="urn:microsoft.com/office/officeart/2005/8/layout/list1"/>
    <dgm:cxn modelId="{185574DB-D553-4B17-A67E-6E6CDFBBB99A}" srcId="{80D5F5D7-912F-475E-8BB7-76F89AF9A7ED}" destId="{98E9A07C-4B82-4141-8F69-E7D81D534222}" srcOrd="1" destOrd="0" parTransId="{605722BD-B597-468B-B599-091B8098F189}" sibTransId="{71FD382B-AA11-486D-A1D9-1A0A849F767F}"/>
    <dgm:cxn modelId="{A6AE67E5-09DB-4D72-8756-A00D237F6731}" srcId="{80D5F5D7-912F-475E-8BB7-76F89AF9A7ED}" destId="{0718B905-CD9B-4467-A9D4-33FE108AD1FA}" srcOrd="4" destOrd="0" parTransId="{783D6C6D-219D-4C7C-AB71-DEA28B127F07}" sibTransId="{1A07D1A1-A49B-4EC7-BD91-01256DE396E0}"/>
    <dgm:cxn modelId="{E761C270-888A-45C8-8B5A-F08368634B8F}" type="presParOf" srcId="{D5C6830B-F749-4ACD-8C9E-B2B27D3BC41A}" destId="{F57A22C4-D442-4696-880A-C6D44EEE0EF9}" srcOrd="0" destOrd="0" presId="urn:microsoft.com/office/officeart/2005/8/layout/list1"/>
    <dgm:cxn modelId="{CA13667D-FFD3-47D6-8CFB-251B448638FA}" type="presParOf" srcId="{F57A22C4-D442-4696-880A-C6D44EEE0EF9}" destId="{E3FBCC5F-4CD8-4578-9E9A-AFC7E0B487DF}" srcOrd="0" destOrd="0" presId="urn:microsoft.com/office/officeart/2005/8/layout/list1"/>
    <dgm:cxn modelId="{9C0D0864-D37D-4D5A-BEC0-CD091AB43303}" type="presParOf" srcId="{F57A22C4-D442-4696-880A-C6D44EEE0EF9}" destId="{0D56CCC2-5687-4E5D-9C3C-0E286C9F3672}" srcOrd="1" destOrd="0" presId="urn:microsoft.com/office/officeart/2005/8/layout/list1"/>
    <dgm:cxn modelId="{7F0F31EA-32E5-48A0-A3B2-FD6590A5E6E6}" type="presParOf" srcId="{D5C6830B-F749-4ACD-8C9E-B2B27D3BC41A}" destId="{00E4F4E2-41CA-432E-942D-B7A03E817545}" srcOrd="1" destOrd="0" presId="urn:microsoft.com/office/officeart/2005/8/layout/list1"/>
    <dgm:cxn modelId="{1A5618CE-5667-4277-B22B-CD0542FF2621}" type="presParOf" srcId="{D5C6830B-F749-4ACD-8C9E-B2B27D3BC41A}" destId="{BAFBAB87-BED3-4C39-84AC-A3695022F23E}" srcOrd="2" destOrd="0" presId="urn:microsoft.com/office/officeart/2005/8/layout/list1"/>
    <dgm:cxn modelId="{14CE0A8F-82B2-4FDE-A597-164931CF07E7}" type="presParOf" srcId="{D5C6830B-F749-4ACD-8C9E-B2B27D3BC41A}" destId="{ADBD8FF0-EE35-4706-BDFF-968D4E07A1E6}" srcOrd="3" destOrd="0" presId="urn:microsoft.com/office/officeart/2005/8/layout/list1"/>
    <dgm:cxn modelId="{7A7FB71B-511B-4699-B54B-C2794E67A480}" type="presParOf" srcId="{D5C6830B-F749-4ACD-8C9E-B2B27D3BC41A}" destId="{35D8F7BD-5E93-4A50-A708-A47026C87740}" srcOrd="4" destOrd="0" presId="urn:microsoft.com/office/officeart/2005/8/layout/list1"/>
    <dgm:cxn modelId="{ABDB315A-96DB-40B1-9ABC-BA05AA0B0DE0}" type="presParOf" srcId="{35D8F7BD-5E93-4A50-A708-A47026C87740}" destId="{D675515C-65C2-496A-B50A-658E18ADBE91}" srcOrd="0" destOrd="0" presId="urn:microsoft.com/office/officeart/2005/8/layout/list1"/>
    <dgm:cxn modelId="{9C75F0F5-868D-43BC-930F-E68F37308387}" type="presParOf" srcId="{35D8F7BD-5E93-4A50-A708-A47026C87740}" destId="{5BA6AEDF-D0A2-4434-BF1C-427C352DD032}" srcOrd="1" destOrd="0" presId="urn:microsoft.com/office/officeart/2005/8/layout/list1"/>
    <dgm:cxn modelId="{6C62D72F-E979-451D-94C3-D474118E5F2B}" type="presParOf" srcId="{D5C6830B-F749-4ACD-8C9E-B2B27D3BC41A}" destId="{309928CF-2DBC-4931-B2AC-81D81A4798AC}" srcOrd="5" destOrd="0" presId="urn:microsoft.com/office/officeart/2005/8/layout/list1"/>
    <dgm:cxn modelId="{D394B696-7DDE-4175-B629-33B208AA27BF}" type="presParOf" srcId="{D5C6830B-F749-4ACD-8C9E-B2B27D3BC41A}" destId="{43D034CE-3EE8-4E6C-A5E0-51CCD348D40B}" srcOrd="6" destOrd="0" presId="urn:microsoft.com/office/officeart/2005/8/layout/list1"/>
    <dgm:cxn modelId="{F7BBEC5D-892B-4B30-B45C-9702E453D8E0}" type="presParOf" srcId="{D5C6830B-F749-4ACD-8C9E-B2B27D3BC41A}" destId="{B007F8BA-9514-4870-9831-FDF087FAB24A}" srcOrd="7" destOrd="0" presId="urn:microsoft.com/office/officeart/2005/8/layout/list1"/>
    <dgm:cxn modelId="{C653E143-9E5E-4B87-ADD4-69D9FD4ECA34}" type="presParOf" srcId="{D5C6830B-F749-4ACD-8C9E-B2B27D3BC41A}" destId="{BB19F445-D00E-4835-95B7-0BAF9CBB56AE}" srcOrd="8" destOrd="0" presId="urn:microsoft.com/office/officeart/2005/8/layout/list1"/>
    <dgm:cxn modelId="{501A1FF0-ED2F-47E5-8DA4-944672B4AFDD}" type="presParOf" srcId="{BB19F445-D00E-4835-95B7-0BAF9CBB56AE}" destId="{18C58E4C-CBAE-4E84-A02E-C4715F9B8E64}" srcOrd="0" destOrd="0" presId="urn:microsoft.com/office/officeart/2005/8/layout/list1"/>
    <dgm:cxn modelId="{1D90D306-33C0-450F-A4AE-2DA33E22AC51}" type="presParOf" srcId="{BB19F445-D00E-4835-95B7-0BAF9CBB56AE}" destId="{A15E642F-C70E-4698-84C3-DE5DE2C64B52}" srcOrd="1" destOrd="0" presId="urn:microsoft.com/office/officeart/2005/8/layout/list1"/>
    <dgm:cxn modelId="{39E3E9A9-E4E8-4FDB-9267-963AC851C815}" type="presParOf" srcId="{D5C6830B-F749-4ACD-8C9E-B2B27D3BC41A}" destId="{98051D2B-EFD7-4D2F-8B5D-4E618DA1D236}" srcOrd="9" destOrd="0" presId="urn:microsoft.com/office/officeart/2005/8/layout/list1"/>
    <dgm:cxn modelId="{56DF0A65-DD98-461F-AAA9-CF53AD30A820}" type="presParOf" srcId="{D5C6830B-F749-4ACD-8C9E-B2B27D3BC41A}" destId="{1ED33F58-19B6-4EA1-A53A-3BC16649BD7D}" srcOrd="10" destOrd="0" presId="urn:microsoft.com/office/officeart/2005/8/layout/list1"/>
    <dgm:cxn modelId="{B47234CA-085C-4D27-82F8-89E700AAF616}" type="presParOf" srcId="{D5C6830B-F749-4ACD-8C9E-B2B27D3BC41A}" destId="{54E5638C-8896-4221-AE1A-65C3D349DD2D}" srcOrd="11" destOrd="0" presId="urn:microsoft.com/office/officeart/2005/8/layout/list1"/>
    <dgm:cxn modelId="{2BBBA591-A525-447D-8379-C6E8F7C28B56}" type="presParOf" srcId="{D5C6830B-F749-4ACD-8C9E-B2B27D3BC41A}" destId="{08C65F8B-EA78-436B-BFD6-AEA397B916E9}" srcOrd="12" destOrd="0" presId="urn:microsoft.com/office/officeart/2005/8/layout/list1"/>
    <dgm:cxn modelId="{E2E0F53F-434E-4FF4-B170-53745699C936}" type="presParOf" srcId="{08C65F8B-EA78-436B-BFD6-AEA397B916E9}" destId="{6CDF14CB-4D44-4DB1-A691-C15B197668F8}" srcOrd="0" destOrd="0" presId="urn:microsoft.com/office/officeart/2005/8/layout/list1"/>
    <dgm:cxn modelId="{65C78A59-C12F-4201-84E8-6A0603F7C1AC}" type="presParOf" srcId="{08C65F8B-EA78-436B-BFD6-AEA397B916E9}" destId="{46A442DA-23DD-4CE4-9D8A-0C333BF40071}" srcOrd="1" destOrd="0" presId="urn:microsoft.com/office/officeart/2005/8/layout/list1"/>
    <dgm:cxn modelId="{FBA40A58-0B4F-48C1-B7A4-B8D0A6DCF73E}" type="presParOf" srcId="{D5C6830B-F749-4ACD-8C9E-B2B27D3BC41A}" destId="{750B9B87-F81B-4AAC-BC00-0E378B0F3453}" srcOrd="13" destOrd="0" presId="urn:microsoft.com/office/officeart/2005/8/layout/list1"/>
    <dgm:cxn modelId="{10811CCA-B7B3-4EB7-A885-466FA617FED7}" type="presParOf" srcId="{D5C6830B-F749-4ACD-8C9E-B2B27D3BC41A}" destId="{B5C1F217-9F5B-40DA-AC81-CBDFB7EF283B}" srcOrd="14" destOrd="0" presId="urn:microsoft.com/office/officeart/2005/8/layout/list1"/>
    <dgm:cxn modelId="{06726C9C-0FEE-45EE-8EBF-C094D5253D54}" type="presParOf" srcId="{D5C6830B-F749-4ACD-8C9E-B2B27D3BC41A}" destId="{52AAC574-8E5A-405B-858D-1931769ECE86}" srcOrd="15" destOrd="0" presId="urn:microsoft.com/office/officeart/2005/8/layout/list1"/>
    <dgm:cxn modelId="{5F639EED-F277-4E6C-B8C2-FA570B14F913}" type="presParOf" srcId="{D5C6830B-F749-4ACD-8C9E-B2B27D3BC41A}" destId="{EE9AA37D-F1D5-47A1-9A64-EE8743A7DDC4}" srcOrd="16" destOrd="0" presId="urn:microsoft.com/office/officeart/2005/8/layout/list1"/>
    <dgm:cxn modelId="{4A0273F7-513A-4FFB-A31B-1BF62780C2A4}" type="presParOf" srcId="{EE9AA37D-F1D5-47A1-9A64-EE8743A7DDC4}" destId="{F1CFD311-8585-4E6D-AC26-E6A961596CA7}" srcOrd="0" destOrd="0" presId="urn:microsoft.com/office/officeart/2005/8/layout/list1"/>
    <dgm:cxn modelId="{DC229521-2007-40B1-8F4A-98AAE79D92BC}" type="presParOf" srcId="{EE9AA37D-F1D5-47A1-9A64-EE8743A7DDC4}" destId="{668C0B1B-7C78-4F9E-AE06-A0E4A457D09C}" srcOrd="1" destOrd="0" presId="urn:microsoft.com/office/officeart/2005/8/layout/list1"/>
    <dgm:cxn modelId="{FB10255B-681C-45E6-B0DA-DBE62AEAF98A}" type="presParOf" srcId="{D5C6830B-F749-4ACD-8C9E-B2B27D3BC41A}" destId="{E953B80E-EDE7-487B-889F-773A598E5F06}" srcOrd="17" destOrd="0" presId="urn:microsoft.com/office/officeart/2005/8/layout/list1"/>
    <dgm:cxn modelId="{A29C1843-5BCE-4081-AEE5-151FE7535E5E}" type="presParOf" srcId="{D5C6830B-F749-4ACD-8C9E-B2B27D3BC41A}" destId="{43D7A818-C424-4CDA-9383-D2AF6BDF74FF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2ACC0E-711E-4FF2-BABB-4A01F670A2EF}" type="doc">
      <dgm:prSet loTypeId="urn:microsoft.com/office/officeart/2005/8/layout/h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5DC3B9FD-2E53-429A-AC60-21E64F3A12D9}">
      <dgm:prSet phldrT="[Text]" custT="1"/>
      <dgm:spPr/>
      <dgm:t>
        <a:bodyPr/>
        <a:lstStyle/>
        <a:p>
          <a:pPr>
            <a:buClrTx/>
            <a:buFont typeface="Wingdings" panose="05000000000000000000" pitchFamily="2" charset="2"/>
            <a:buChar char="Ø"/>
          </a:pPr>
          <a:r>
            <a:rPr lang="en-US" sz="1800">
              <a:solidFill>
                <a:srgbClr val="024DA1"/>
              </a:solidFill>
              <a:latin typeface="+mn-lt"/>
            </a:rPr>
            <a:t>Strong ideas ≠ strong investment outcomes</a:t>
          </a:r>
          <a:endParaRPr lang="hu-HU" sz="1800"/>
        </a:p>
      </dgm:t>
    </dgm:pt>
    <dgm:pt modelId="{427607DD-C67E-4974-85CE-89FA8923B795}" type="parTrans" cxnId="{27E9FF95-AC1D-4BD5-95E6-DCEE3966263E}">
      <dgm:prSet/>
      <dgm:spPr/>
      <dgm:t>
        <a:bodyPr/>
        <a:lstStyle/>
        <a:p>
          <a:endParaRPr lang="hu-HU"/>
        </a:p>
      </dgm:t>
    </dgm:pt>
    <dgm:pt modelId="{83BC41FC-E7AD-4DF0-A4AB-41DC85FE0E54}" type="sibTrans" cxnId="{27E9FF95-AC1D-4BD5-95E6-DCEE3966263E}">
      <dgm:prSet/>
      <dgm:spPr/>
      <dgm:t>
        <a:bodyPr/>
        <a:lstStyle/>
        <a:p>
          <a:endParaRPr lang="hu-HU"/>
        </a:p>
      </dgm:t>
    </dgm:pt>
    <dgm:pt modelId="{C0978BFA-3494-4E86-99F8-977726621FFB}">
      <dgm:prSet phldrT="[Text]" custT="1"/>
      <dgm:spPr/>
      <dgm:t>
        <a:bodyPr/>
        <a:lstStyle/>
        <a:p>
          <a:pPr algn="ctr">
            <a:buFontTx/>
            <a:buNone/>
          </a:pPr>
          <a:r>
            <a:rPr lang="en-US" sz="1800">
              <a:solidFill>
                <a:srgbClr val="024DA1"/>
              </a:solidFill>
              <a:latin typeface="+mn-lt"/>
            </a:rPr>
            <a:t>Several reasons for this </a:t>
          </a:r>
          <a:endParaRPr lang="hu-HU" sz="1800"/>
        </a:p>
      </dgm:t>
    </dgm:pt>
    <dgm:pt modelId="{2F3B3AB7-7754-4856-8A81-7A19E0014BB9}" type="parTrans" cxnId="{0A3928EF-374E-4040-96D1-10CF6234E67A}">
      <dgm:prSet/>
      <dgm:spPr/>
      <dgm:t>
        <a:bodyPr/>
        <a:lstStyle/>
        <a:p>
          <a:endParaRPr lang="hu-HU"/>
        </a:p>
      </dgm:t>
    </dgm:pt>
    <dgm:pt modelId="{CAB3AF2C-F6AA-4174-9814-E245CB260FCB}" type="sibTrans" cxnId="{0A3928EF-374E-4040-96D1-10CF6234E67A}">
      <dgm:prSet/>
      <dgm:spPr/>
      <dgm:t>
        <a:bodyPr/>
        <a:lstStyle/>
        <a:p>
          <a:endParaRPr lang="hu-HU"/>
        </a:p>
      </dgm:t>
    </dgm:pt>
    <dgm:pt modelId="{9FC891C2-6488-4630-A7FE-0B16C3BFBD91}">
      <dgm:prSet phldrT="[Text]" custT="1"/>
      <dgm:spPr/>
      <dgm:t>
        <a:bodyPr/>
        <a:lstStyle/>
        <a:p>
          <a:r>
            <a:rPr lang="en-US" sz="1400">
              <a:solidFill>
                <a:srgbClr val="024DA1"/>
              </a:solidFill>
              <a:latin typeface="+mn-lt"/>
            </a:rPr>
            <a:t>EU, EIT, national support schemes adequate and well funded </a:t>
          </a:r>
          <a:endParaRPr lang="hu-HU" sz="1400"/>
        </a:p>
      </dgm:t>
    </dgm:pt>
    <dgm:pt modelId="{1A9476EA-03ED-48CB-BCF9-DA0A091FB367}" type="parTrans" cxnId="{87A812AB-61E2-4147-BD75-B9EBE3125D9C}">
      <dgm:prSet/>
      <dgm:spPr/>
      <dgm:t>
        <a:bodyPr/>
        <a:lstStyle/>
        <a:p>
          <a:endParaRPr lang="hu-HU"/>
        </a:p>
      </dgm:t>
    </dgm:pt>
    <dgm:pt modelId="{11A9EC30-47F4-4B8C-8014-7AB8FBB489D9}" type="sibTrans" cxnId="{87A812AB-61E2-4147-BD75-B9EBE3125D9C}">
      <dgm:prSet/>
      <dgm:spPr/>
      <dgm:t>
        <a:bodyPr/>
        <a:lstStyle/>
        <a:p>
          <a:endParaRPr lang="hu-HU"/>
        </a:p>
      </dgm:t>
    </dgm:pt>
    <dgm:pt modelId="{635BA202-A2D3-4D02-BCC3-69BB49AE0ED1}">
      <dgm:prSet phldrT="[Text]" custT="1"/>
      <dgm:spPr/>
      <dgm:t>
        <a:bodyPr/>
        <a:lstStyle/>
        <a:p>
          <a:pPr algn="ctr">
            <a:buClrTx/>
            <a:buFontTx/>
            <a:buNone/>
          </a:pPr>
          <a:r>
            <a:rPr lang="en-US" sz="1800">
              <a:solidFill>
                <a:srgbClr val="024DA1"/>
              </a:solidFill>
              <a:latin typeface="+mn-lt"/>
            </a:rPr>
            <a:t>But not always well aligned </a:t>
          </a:r>
          <a:endParaRPr lang="hu-HU" sz="1800"/>
        </a:p>
      </dgm:t>
    </dgm:pt>
    <dgm:pt modelId="{F48D78D7-B17E-4AB5-874A-37097EF1D093}" type="parTrans" cxnId="{4F2E74DE-87EB-431C-BD77-4E1D5A269D6E}">
      <dgm:prSet/>
      <dgm:spPr/>
      <dgm:t>
        <a:bodyPr/>
        <a:lstStyle/>
        <a:p>
          <a:endParaRPr lang="hu-HU"/>
        </a:p>
      </dgm:t>
    </dgm:pt>
    <dgm:pt modelId="{375378D9-2D51-4ADA-83BB-EB0DE3A0E7C4}" type="sibTrans" cxnId="{4F2E74DE-87EB-431C-BD77-4E1D5A269D6E}">
      <dgm:prSet/>
      <dgm:spPr/>
      <dgm:t>
        <a:bodyPr/>
        <a:lstStyle/>
        <a:p>
          <a:endParaRPr lang="hu-HU"/>
        </a:p>
      </dgm:t>
    </dgm:pt>
    <dgm:pt modelId="{E917984E-10B9-43C9-98F5-2E262D2BB9F3}">
      <dgm:prSet phldrT="[Text]"/>
      <dgm:spPr/>
      <dgm:t>
        <a:bodyPr/>
        <a:lstStyle/>
        <a:p>
          <a:r>
            <a:rPr lang="en-US">
              <a:solidFill>
                <a:srgbClr val="024DA1"/>
              </a:solidFill>
              <a:latin typeface="+mn-lt"/>
            </a:rPr>
            <a:t>Complexity leading to difficult access </a:t>
          </a:r>
          <a:endParaRPr lang="hu-HU"/>
        </a:p>
      </dgm:t>
    </dgm:pt>
    <dgm:pt modelId="{0D336A01-40D5-48E3-8AD8-BA271BB7D365}" type="parTrans" cxnId="{751D04A9-9989-4576-9060-7CB993E7F158}">
      <dgm:prSet/>
      <dgm:spPr/>
      <dgm:t>
        <a:bodyPr/>
        <a:lstStyle/>
        <a:p>
          <a:endParaRPr lang="hu-HU"/>
        </a:p>
      </dgm:t>
    </dgm:pt>
    <dgm:pt modelId="{59B7E643-BF56-4A00-8E29-69E34E0E38A2}" type="sibTrans" cxnId="{751D04A9-9989-4576-9060-7CB993E7F158}">
      <dgm:prSet/>
      <dgm:spPr/>
      <dgm:t>
        <a:bodyPr/>
        <a:lstStyle/>
        <a:p>
          <a:endParaRPr lang="hu-HU"/>
        </a:p>
      </dgm:t>
    </dgm:pt>
    <dgm:pt modelId="{5C5E4385-D1DB-4A37-B400-8B32A93D7A40}">
      <dgm:prSet phldrT="[Text]"/>
      <dgm:spPr/>
      <dgm:t>
        <a:bodyPr/>
        <a:lstStyle/>
        <a:p>
          <a:pPr algn="ctr">
            <a:buFontTx/>
            <a:buNone/>
          </a:pPr>
          <a:r>
            <a:rPr lang="en-US">
              <a:solidFill>
                <a:srgbClr val="024DA1"/>
              </a:solidFill>
              <a:latin typeface="+mn-lt"/>
            </a:rPr>
            <a:t>Complex navigation for start-ups </a:t>
          </a:r>
          <a:endParaRPr lang="hu-HU"/>
        </a:p>
      </dgm:t>
    </dgm:pt>
    <dgm:pt modelId="{1216DF0C-752C-4A6E-8BDE-79F85D6B83B5}" type="parTrans" cxnId="{5D494C6E-C0BC-42DA-9FF0-9CD62E59CE61}">
      <dgm:prSet/>
      <dgm:spPr/>
      <dgm:t>
        <a:bodyPr/>
        <a:lstStyle/>
        <a:p>
          <a:endParaRPr lang="hu-HU"/>
        </a:p>
      </dgm:t>
    </dgm:pt>
    <dgm:pt modelId="{05C68F81-F114-4857-AC07-1AD14CC6F7D6}" type="sibTrans" cxnId="{5D494C6E-C0BC-42DA-9FF0-9CD62E59CE61}">
      <dgm:prSet/>
      <dgm:spPr/>
      <dgm:t>
        <a:bodyPr/>
        <a:lstStyle/>
        <a:p>
          <a:endParaRPr lang="hu-HU"/>
        </a:p>
      </dgm:t>
    </dgm:pt>
    <dgm:pt modelId="{EAD1AA01-28E1-44EF-ABE8-A9F116DCEFB0}">
      <dgm:prSet/>
      <dgm:spPr/>
      <dgm:t>
        <a:bodyPr/>
        <a:lstStyle/>
        <a:p>
          <a:r>
            <a:rPr lang="en-US">
              <a:solidFill>
                <a:srgbClr val="024DA1"/>
              </a:solidFill>
              <a:latin typeface="+mn-lt"/>
            </a:rPr>
            <a:t>Missed synergies </a:t>
          </a:r>
          <a:endParaRPr lang="hu-HU"/>
        </a:p>
      </dgm:t>
    </dgm:pt>
    <dgm:pt modelId="{AA254FD5-0EDA-4C62-BC47-A43680A2AF1F}" type="parTrans" cxnId="{7B186C13-FD2F-4FD8-8F70-709A7657FBB9}">
      <dgm:prSet/>
      <dgm:spPr/>
      <dgm:t>
        <a:bodyPr/>
        <a:lstStyle/>
        <a:p>
          <a:endParaRPr lang="hu-HU"/>
        </a:p>
      </dgm:t>
    </dgm:pt>
    <dgm:pt modelId="{5FBAB0A1-E93E-4D99-802B-3E7F33EF2A2B}" type="sibTrans" cxnId="{7B186C13-FD2F-4FD8-8F70-709A7657FBB9}">
      <dgm:prSet/>
      <dgm:spPr/>
      <dgm:t>
        <a:bodyPr/>
        <a:lstStyle/>
        <a:p>
          <a:endParaRPr lang="hu-HU"/>
        </a:p>
      </dgm:t>
    </dgm:pt>
    <dgm:pt modelId="{AA0F308E-16D6-4E7E-AC56-32AFCE3BA698}">
      <dgm:prSet/>
      <dgm:spPr/>
      <dgm:t>
        <a:bodyPr/>
        <a:lstStyle/>
        <a:p>
          <a:pPr algn="ctr">
            <a:buFontTx/>
            <a:buNone/>
          </a:pPr>
          <a:r>
            <a:rPr lang="en-US">
              <a:solidFill>
                <a:srgbClr val="024DA1"/>
              </a:solidFill>
              <a:latin typeface="+mn-lt"/>
            </a:rPr>
            <a:t>Duplication </a:t>
          </a:r>
          <a:endParaRPr lang="hu-HU"/>
        </a:p>
      </dgm:t>
    </dgm:pt>
    <dgm:pt modelId="{69CD24D0-41C7-4D33-BF21-8DD6357B91AF}" type="parTrans" cxnId="{2C077E25-AF05-4C5D-A10E-67C4A4E52D22}">
      <dgm:prSet/>
      <dgm:spPr/>
      <dgm:t>
        <a:bodyPr/>
        <a:lstStyle/>
        <a:p>
          <a:endParaRPr lang="hu-HU"/>
        </a:p>
      </dgm:t>
    </dgm:pt>
    <dgm:pt modelId="{B161D256-4547-4065-B6DE-BB8FD2F32362}" type="sibTrans" cxnId="{2C077E25-AF05-4C5D-A10E-67C4A4E52D22}">
      <dgm:prSet/>
      <dgm:spPr/>
      <dgm:t>
        <a:bodyPr/>
        <a:lstStyle/>
        <a:p>
          <a:endParaRPr lang="hu-HU"/>
        </a:p>
      </dgm:t>
    </dgm:pt>
    <dgm:pt modelId="{7E58A4F9-8DA6-42C2-BB92-1DF3119B5CA9}" type="pres">
      <dgm:prSet presAssocID="{CE2ACC0E-711E-4FF2-BABB-4A01F670A2EF}" presName="Name0" presStyleCnt="0">
        <dgm:presLayoutVars>
          <dgm:dir/>
          <dgm:animLvl val="lvl"/>
          <dgm:resizeHandles val="exact"/>
        </dgm:presLayoutVars>
      </dgm:prSet>
      <dgm:spPr/>
    </dgm:pt>
    <dgm:pt modelId="{CCDD78BC-C378-4FE1-9196-1DDE4FA9B76D}" type="pres">
      <dgm:prSet presAssocID="{5DC3B9FD-2E53-429A-AC60-21E64F3A12D9}" presName="composite" presStyleCnt="0"/>
      <dgm:spPr/>
    </dgm:pt>
    <dgm:pt modelId="{84BE2F55-35DB-493E-934D-4A92E7FCBBC1}" type="pres">
      <dgm:prSet presAssocID="{5DC3B9FD-2E53-429A-AC60-21E64F3A12D9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AA70894D-7C5B-41E9-B674-2A01236FC59D}" type="pres">
      <dgm:prSet presAssocID="{5DC3B9FD-2E53-429A-AC60-21E64F3A12D9}" presName="desTx" presStyleLbl="alignAccFollowNode1" presStyleIdx="0" presStyleCnt="4" custLinFactNeighborX="-778">
        <dgm:presLayoutVars>
          <dgm:bulletEnabled val="1"/>
        </dgm:presLayoutVars>
      </dgm:prSet>
      <dgm:spPr/>
    </dgm:pt>
    <dgm:pt modelId="{E45A3998-FA55-4C51-AA1A-591DCC1D4536}" type="pres">
      <dgm:prSet presAssocID="{83BC41FC-E7AD-4DF0-A4AB-41DC85FE0E54}" presName="space" presStyleCnt="0"/>
      <dgm:spPr/>
    </dgm:pt>
    <dgm:pt modelId="{7EF685C9-DEC2-4642-8FEF-EEDE6E456672}" type="pres">
      <dgm:prSet presAssocID="{9FC891C2-6488-4630-A7FE-0B16C3BFBD91}" presName="composite" presStyleCnt="0"/>
      <dgm:spPr/>
    </dgm:pt>
    <dgm:pt modelId="{1F53518B-6C80-4C49-923D-ECC4D30F78BD}" type="pres">
      <dgm:prSet presAssocID="{9FC891C2-6488-4630-A7FE-0B16C3BFBD91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D4E36C26-14EC-414B-BFB1-3F35E3729FC3}" type="pres">
      <dgm:prSet presAssocID="{9FC891C2-6488-4630-A7FE-0B16C3BFBD91}" presName="desTx" presStyleLbl="alignAccFollowNode1" presStyleIdx="1" presStyleCnt="4">
        <dgm:presLayoutVars>
          <dgm:bulletEnabled val="1"/>
        </dgm:presLayoutVars>
      </dgm:prSet>
      <dgm:spPr/>
    </dgm:pt>
    <dgm:pt modelId="{C49FB4D4-66A9-4F86-9FED-5B095CB2AEA9}" type="pres">
      <dgm:prSet presAssocID="{11A9EC30-47F4-4B8C-8014-7AB8FBB489D9}" presName="space" presStyleCnt="0"/>
      <dgm:spPr/>
    </dgm:pt>
    <dgm:pt modelId="{B61BB230-1430-4C1F-88F8-DE3919CDB1CB}" type="pres">
      <dgm:prSet presAssocID="{E917984E-10B9-43C9-98F5-2E262D2BB9F3}" presName="composite" presStyleCnt="0"/>
      <dgm:spPr/>
    </dgm:pt>
    <dgm:pt modelId="{54876955-5693-43F6-98F0-839ADD83D843}" type="pres">
      <dgm:prSet presAssocID="{E917984E-10B9-43C9-98F5-2E262D2BB9F3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47ECB3D6-900B-4FBF-8EFF-243C3ADFD419}" type="pres">
      <dgm:prSet presAssocID="{E917984E-10B9-43C9-98F5-2E262D2BB9F3}" presName="desTx" presStyleLbl="alignAccFollowNode1" presStyleIdx="2" presStyleCnt="4" custLinFactNeighborY="1712">
        <dgm:presLayoutVars>
          <dgm:bulletEnabled val="1"/>
        </dgm:presLayoutVars>
      </dgm:prSet>
      <dgm:spPr/>
    </dgm:pt>
    <dgm:pt modelId="{93308F5C-A3B9-41A4-8E94-C80E11E279FB}" type="pres">
      <dgm:prSet presAssocID="{59B7E643-BF56-4A00-8E29-69E34E0E38A2}" presName="space" presStyleCnt="0"/>
      <dgm:spPr/>
    </dgm:pt>
    <dgm:pt modelId="{EF1BC091-FC27-4A56-A3EC-AB9411F533C7}" type="pres">
      <dgm:prSet presAssocID="{EAD1AA01-28E1-44EF-ABE8-A9F116DCEFB0}" presName="composite" presStyleCnt="0"/>
      <dgm:spPr/>
    </dgm:pt>
    <dgm:pt modelId="{CD886FCA-68D3-4DE5-B83B-8FF1E06AD8E2}" type="pres">
      <dgm:prSet presAssocID="{EAD1AA01-28E1-44EF-ABE8-A9F116DCEFB0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8BE4548F-D9D0-48AB-9A88-D2AEF8D2AFC6}" type="pres">
      <dgm:prSet presAssocID="{EAD1AA01-28E1-44EF-ABE8-A9F116DCEFB0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E3E22708-43F2-4A6A-A10D-4F0D532EA674}" type="presOf" srcId="{C0978BFA-3494-4E86-99F8-977726621FFB}" destId="{AA70894D-7C5B-41E9-B674-2A01236FC59D}" srcOrd="0" destOrd="0" presId="urn:microsoft.com/office/officeart/2005/8/layout/hList1"/>
    <dgm:cxn modelId="{1817330C-B9A3-40CD-99A1-1B69F233D8BE}" type="presOf" srcId="{EAD1AA01-28E1-44EF-ABE8-A9F116DCEFB0}" destId="{CD886FCA-68D3-4DE5-B83B-8FF1E06AD8E2}" srcOrd="0" destOrd="0" presId="urn:microsoft.com/office/officeart/2005/8/layout/hList1"/>
    <dgm:cxn modelId="{7B186C13-FD2F-4FD8-8F70-709A7657FBB9}" srcId="{CE2ACC0E-711E-4FF2-BABB-4A01F670A2EF}" destId="{EAD1AA01-28E1-44EF-ABE8-A9F116DCEFB0}" srcOrd="3" destOrd="0" parTransId="{AA254FD5-0EDA-4C62-BC47-A43680A2AF1F}" sibTransId="{5FBAB0A1-E93E-4D99-802B-3E7F33EF2A2B}"/>
    <dgm:cxn modelId="{2C077E25-AF05-4C5D-A10E-67C4A4E52D22}" srcId="{EAD1AA01-28E1-44EF-ABE8-A9F116DCEFB0}" destId="{AA0F308E-16D6-4E7E-AC56-32AFCE3BA698}" srcOrd="0" destOrd="0" parTransId="{69CD24D0-41C7-4D33-BF21-8DD6357B91AF}" sibTransId="{B161D256-4547-4065-B6DE-BB8FD2F32362}"/>
    <dgm:cxn modelId="{48CA2227-A0EA-4F7D-9FB7-2BDCAF22A898}" type="presOf" srcId="{5C5E4385-D1DB-4A37-B400-8B32A93D7A40}" destId="{47ECB3D6-900B-4FBF-8EFF-243C3ADFD419}" srcOrd="0" destOrd="0" presId="urn:microsoft.com/office/officeart/2005/8/layout/hList1"/>
    <dgm:cxn modelId="{7D9FF13D-BCBD-49B1-8A8F-DFA9E0E7EF1F}" type="presOf" srcId="{5DC3B9FD-2E53-429A-AC60-21E64F3A12D9}" destId="{84BE2F55-35DB-493E-934D-4A92E7FCBBC1}" srcOrd="0" destOrd="0" presId="urn:microsoft.com/office/officeart/2005/8/layout/hList1"/>
    <dgm:cxn modelId="{93577666-648E-4224-B010-E29FC8361DAA}" type="presOf" srcId="{635BA202-A2D3-4D02-BCC3-69BB49AE0ED1}" destId="{D4E36C26-14EC-414B-BFB1-3F35E3729FC3}" srcOrd="0" destOrd="0" presId="urn:microsoft.com/office/officeart/2005/8/layout/hList1"/>
    <dgm:cxn modelId="{5D494C6E-C0BC-42DA-9FF0-9CD62E59CE61}" srcId="{E917984E-10B9-43C9-98F5-2E262D2BB9F3}" destId="{5C5E4385-D1DB-4A37-B400-8B32A93D7A40}" srcOrd="0" destOrd="0" parTransId="{1216DF0C-752C-4A6E-8BDE-79F85D6B83B5}" sibTransId="{05C68F81-F114-4857-AC07-1AD14CC6F7D6}"/>
    <dgm:cxn modelId="{267E2995-1C8B-40B2-85B9-D0351548D6C7}" type="presOf" srcId="{CE2ACC0E-711E-4FF2-BABB-4A01F670A2EF}" destId="{7E58A4F9-8DA6-42C2-BB92-1DF3119B5CA9}" srcOrd="0" destOrd="0" presId="urn:microsoft.com/office/officeart/2005/8/layout/hList1"/>
    <dgm:cxn modelId="{27E9FF95-AC1D-4BD5-95E6-DCEE3966263E}" srcId="{CE2ACC0E-711E-4FF2-BABB-4A01F670A2EF}" destId="{5DC3B9FD-2E53-429A-AC60-21E64F3A12D9}" srcOrd="0" destOrd="0" parTransId="{427607DD-C67E-4974-85CE-89FA8923B795}" sibTransId="{83BC41FC-E7AD-4DF0-A4AB-41DC85FE0E54}"/>
    <dgm:cxn modelId="{751D04A9-9989-4576-9060-7CB993E7F158}" srcId="{CE2ACC0E-711E-4FF2-BABB-4A01F670A2EF}" destId="{E917984E-10B9-43C9-98F5-2E262D2BB9F3}" srcOrd="2" destOrd="0" parTransId="{0D336A01-40D5-48E3-8AD8-BA271BB7D365}" sibTransId="{59B7E643-BF56-4A00-8E29-69E34E0E38A2}"/>
    <dgm:cxn modelId="{87A812AB-61E2-4147-BD75-B9EBE3125D9C}" srcId="{CE2ACC0E-711E-4FF2-BABB-4A01F670A2EF}" destId="{9FC891C2-6488-4630-A7FE-0B16C3BFBD91}" srcOrd="1" destOrd="0" parTransId="{1A9476EA-03ED-48CB-BCF9-DA0A091FB367}" sibTransId="{11A9EC30-47F4-4B8C-8014-7AB8FBB489D9}"/>
    <dgm:cxn modelId="{EEE5E7B5-D62A-46C8-8A01-41E8F081F445}" type="presOf" srcId="{E917984E-10B9-43C9-98F5-2E262D2BB9F3}" destId="{54876955-5693-43F6-98F0-839ADD83D843}" srcOrd="0" destOrd="0" presId="urn:microsoft.com/office/officeart/2005/8/layout/hList1"/>
    <dgm:cxn modelId="{4F2E74DE-87EB-431C-BD77-4E1D5A269D6E}" srcId="{9FC891C2-6488-4630-A7FE-0B16C3BFBD91}" destId="{635BA202-A2D3-4D02-BCC3-69BB49AE0ED1}" srcOrd="0" destOrd="0" parTransId="{F48D78D7-B17E-4AB5-874A-37097EF1D093}" sibTransId="{375378D9-2D51-4ADA-83BB-EB0DE3A0E7C4}"/>
    <dgm:cxn modelId="{E814F5E0-B09C-41E3-B26E-F742E1DDCCBE}" type="presOf" srcId="{9FC891C2-6488-4630-A7FE-0B16C3BFBD91}" destId="{1F53518B-6C80-4C49-923D-ECC4D30F78BD}" srcOrd="0" destOrd="0" presId="urn:microsoft.com/office/officeart/2005/8/layout/hList1"/>
    <dgm:cxn modelId="{46EBACEE-DF93-41EB-A48F-79ABDA90548D}" type="presOf" srcId="{AA0F308E-16D6-4E7E-AC56-32AFCE3BA698}" destId="{8BE4548F-D9D0-48AB-9A88-D2AEF8D2AFC6}" srcOrd="0" destOrd="0" presId="urn:microsoft.com/office/officeart/2005/8/layout/hList1"/>
    <dgm:cxn modelId="{0A3928EF-374E-4040-96D1-10CF6234E67A}" srcId="{5DC3B9FD-2E53-429A-AC60-21E64F3A12D9}" destId="{C0978BFA-3494-4E86-99F8-977726621FFB}" srcOrd="0" destOrd="0" parTransId="{2F3B3AB7-7754-4856-8A81-7A19E0014BB9}" sibTransId="{CAB3AF2C-F6AA-4174-9814-E245CB260FCB}"/>
    <dgm:cxn modelId="{EC602787-C930-4278-9CFC-8AC7DB0D9A3D}" type="presParOf" srcId="{7E58A4F9-8DA6-42C2-BB92-1DF3119B5CA9}" destId="{CCDD78BC-C378-4FE1-9196-1DDE4FA9B76D}" srcOrd="0" destOrd="0" presId="urn:microsoft.com/office/officeart/2005/8/layout/hList1"/>
    <dgm:cxn modelId="{08AD1719-15AE-499D-8442-A8585EC80D62}" type="presParOf" srcId="{CCDD78BC-C378-4FE1-9196-1DDE4FA9B76D}" destId="{84BE2F55-35DB-493E-934D-4A92E7FCBBC1}" srcOrd="0" destOrd="0" presId="urn:microsoft.com/office/officeart/2005/8/layout/hList1"/>
    <dgm:cxn modelId="{949EA6C1-45CC-430A-8B13-92560D77AD58}" type="presParOf" srcId="{CCDD78BC-C378-4FE1-9196-1DDE4FA9B76D}" destId="{AA70894D-7C5B-41E9-B674-2A01236FC59D}" srcOrd="1" destOrd="0" presId="urn:microsoft.com/office/officeart/2005/8/layout/hList1"/>
    <dgm:cxn modelId="{D5D78A0A-9A35-4CBE-B353-3634EA2FC4E5}" type="presParOf" srcId="{7E58A4F9-8DA6-42C2-BB92-1DF3119B5CA9}" destId="{E45A3998-FA55-4C51-AA1A-591DCC1D4536}" srcOrd="1" destOrd="0" presId="urn:microsoft.com/office/officeart/2005/8/layout/hList1"/>
    <dgm:cxn modelId="{DCEAB487-7424-430A-BF62-7B1A8FC7B9FB}" type="presParOf" srcId="{7E58A4F9-8DA6-42C2-BB92-1DF3119B5CA9}" destId="{7EF685C9-DEC2-4642-8FEF-EEDE6E456672}" srcOrd="2" destOrd="0" presId="urn:microsoft.com/office/officeart/2005/8/layout/hList1"/>
    <dgm:cxn modelId="{7999C7F7-1C30-4AA8-A69A-ADBC15B22E68}" type="presParOf" srcId="{7EF685C9-DEC2-4642-8FEF-EEDE6E456672}" destId="{1F53518B-6C80-4C49-923D-ECC4D30F78BD}" srcOrd="0" destOrd="0" presId="urn:microsoft.com/office/officeart/2005/8/layout/hList1"/>
    <dgm:cxn modelId="{28BBD6F6-33B4-49E7-846B-67CFAE72ED6C}" type="presParOf" srcId="{7EF685C9-DEC2-4642-8FEF-EEDE6E456672}" destId="{D4E36C26-14EC-414B-BFB1-3F35E3729FC3}" srcOrd="1" destOrd="0" presId="urn:microsoft.com/office/officeart/2005/8/layout/hList1"/>
    <dgm:cxn modelId="{9944DCC2-4C14-4FEA-A429-B227B6E1A24E}" type="presParOf" srcId="{7E58A4F9-8DA6-42C2-BB92-1DF3119B5CA9}" destId="{C49FB4D4-66A9-4F86-9FED-5B095CB2AEA9}" srcOrd="3" destOrd="0" presId="urn:microsoft.com/office/officeart/2005/8/layout/hList1"/>
    <dgm:cxn modelId="{7C526434-7EDF-4F5A-B613-726890710001}" type="presParOf" srcId="{7E58A4F9-8DA6-42C2-BB92-1DF3119B5CA9}" destId="{B61BB230-1430-4C1F-88F8-DE3919CDB1CB}" srcOrd="4" destOrd="0" presId="urn:microsoft.com/office/officeart/2005/8/layout/hList1"/>
    <dgm:cxn modelId="{4281177F-74D6-4C12-81CB-33DDAAE2F31D}" type="presParOf" srcId="{B61BB230-1430-4C1F-88F8-DE3919CDB1CB}" destId="{54876955-5693-43F6-98F0-839ADD83D843}" srcOrd="0" destOrd="0" presId="urn:microsoft.com/office/officeart/2005/8/layout/hList1"/>
    <dgm:cxn modelId="{06648BD2-EFB0-4A5E-BF63-07BE4A47D6AF}" type="presParOf" srcId="{B61BB230-1430-4C1F-88F8-DE3919CDB1CB}" destId="{47ECB3D6-900B-4FBF-8EFF-243C3ADFD419}" srcOrd="1" destOrd="0" presId="urn:microsoft.com/office/officeart/2005/8/layout/hList1"/>
    <dgm:cxn modelId="{C8E0E601-3C95-489A-AFAC-6ED517052BEA}" type="presParOf" srcId="{7E58A4F9-8DA6-42C2-BB92-1DF3119B5CA9}" destId="{93308F5C-A3B9-41A4-8E94-C80E11E279FB}" srcOrd="5" destOrd="0" presId="urn:microsoft.com/office/officeart/2005/8/layout/hList1"/>
    <dgm:cxn modelId="{8470F041-4B3D-4BD2-878C-E8EEAA5D2ACE}" type="presParOf" srcId="{7E58A4F9-8DA6-42C2-BB92-1DF3119B5CA9}" destId="{EF1BC091-FC27-4A56-A3EC-AB9411F533C7}" srcOrd="6" destOrd="0" presId="urn:microsoft.com/office/officeart/2005/8/layout/hList1"/>
    <dgm:cxn modelId="{309DD39C-8267-45F3-939F-F513AC8CC185}" type="presParOf" srcId="{EF1BC091-FC27-4A56-A3EC-AB9411F533C7}" destId="{CD886FCA-68D3-4DE5-B83B-8FF1E06AD8E2}" srcOrd="0" destOrd="0" presId="urn:microsoft.com/office/officeart/2005/8/layout/hList1"/>
    <dgm:cxn modelId="{C75B3287-7021-4258-9403-4C6B253F044A}" type="presParOf" srcId="{EF1BC091-FC27-4A56-A3EC-AB9411F533C7}" destId="{8BE4548F-D9D0-48AB-9A88-D2AEF8D2AFC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F5BEE-4E88-40F7-A34F-1CDCCE16480B}">
      <dsp:nvSpPr>
        <dsp:cNvPr id="0" name=""/>
        <dsp:cNvSpPr/>
      </dsp:nvSpPr>
      <dsp:spPr>
        <a:xfrm>
          <a:off x="0" y="300858"/>
          <a:ext cx="8664575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A9C1A0-6FC7-4CF6-9098-C5AC10A58687}">
      <dsp:nvSpPr>
        <dsp:cNvPr id="0" name=""/>
        <dsp:cNvSpPr/>
      </dsp:nvSpPr>
      <dsp:spPr>
        <a:xfrm>
          <a:off x="433228" y="35178"/>
          <a:ext cx="6065202" cy="53136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250" tIns="0" rIns="22925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None/>
          </a:pPr>
          <a:r>
            <a:rPr lang="en-US" sz="1800" kern="1200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Structural gap between RIS and non-RIS countries </a:t>
          </a:r>
          <a:endParaRPr lang="hu-HU" sz="1800" kern="1200">
            <a:solidFill>
              <a:schemeClr val="tx1">
                <a:lumMod val="50000"/>
              </a:schemeClr>
            </a:solidFill>
          </a:endParaRPr>
        </a:p>
      </dsp:txBody>
      <dsp:txXfrm>
        <a:off x="459167" y="61117"/>
        <a:ext cx="6013324" cy="479482"/>
      </dsp:txXfrm>
    </dsp:sp>
    <dsp:sp modelId="{D6602220-F9E3-4953-8003-95036EB229F5}">
      <dsp:nvSpPr>
        <dsp:cNvPr id="0" name=""/>
        <dsp:cNvSpPr/>
      </dsp:nvSpPr>
      <dsp:spPr>
        <a:xfrm>
          <a:off x="0" y="1095906"/>
          <a:ext cx="8664575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27248"/>
              <a:satOff val="3847"/>
              <a:lumOff val="350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5CA827-171C-4E11-97FF-9E9A3920F10D}">
      <dsp:nvSpPr>
        <dsp:cNvPr id="0" name=""/>
        <dsp:cNvSpPr/>
      </dsp:nvSpPr>
      <dsp:spPr>
        <a:xfrm>
          <a:off x="433228" y="851658"/>
          <a:ext cx="6065202" cy="531360"/>
        </a:xfrm>
        <a:prstGeom prst="roundRect">
          <a:avLst/>
        </a:prstGeom>
        <a:solidFill>
          <a:schemeClr val="accent1">
            <a:shade val="80000"/>
            <a:hueOff val="27248"/>
            <a:satOff val="3847"/>
            <a:lumOff val="35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250" tIns="0" rIns="22925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None/>
          </a:pPr>
          <a:r>
            <a:rPr lang="en-US" sz="1700" kern="1200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Innovation capacity is unevenly distributed across Europe </a:t>
          </a:r>
          <a:endParaRPr lang="hu-HU" sz="1700" kern="1200">
            <a:solidFill>
              <a:schemeClr val="tx1">
                <a:lumMod val="50000"/>
              </a:schemeClr>
            </a:solidFill>
          </a:endParaRPr>
        </a:p>
      </dsp:txBody>
      <dsp:txXfrm>
        <a:off x="459167" y="877597"/>
        <a:ext cx="6013324" cy="479482"/>
      </dsp:txXfrm>
    </dsp:sp>
    <dsp:sp modelId="{0239B786-66E6-4A1A-8133-F963513588FD}">
      <dsp:nvSpPr>
        <dsp:cNvPr id="0" name=""/>
        <dsp:cNvSpPr/>
      </dsp:nvSpPr>
      <dsp:spPr>
        <a:xfrm>
          <a:off x="0" y="1933818"/>
          <a:ext cx="8664575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54495"/>
              <a:satOff val="7694"/>
              <a:lumOff val="700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191512-AFB8-4F2F-B8C2-84C47C2B3D8F}">
      <dsp:nvSpPr>
        <dsp:cNvPr id="0" name=""/>
        <dsp:cNvSpPr/>
      </dsp:nvSpPr>
      <dsp:spPr>
        <a:xfrm>
          <a:off x="433228" y="1668138"/>
          <a:ext cx="6065202" cy="531360"/>
        </a:xfrm>
        <a:prstGeom prst="roundRect">
          <a:avLst/>
        </a:prstGeom>
        <a:solidFill>
          <a:schemeClr val="accent1">
            <a:shade val="80000"/>
            <a:hueOff val="54495"/>
            <a:satOff val="7694"/>
            <a:lumOff val="70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250" tIns="0" rIns="22925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None/>
          </a:pPr>
          <a:r>
            <a:rPr lang="en-US" sz="1800" kern="1200" err="1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Underutilised</a:t>
          </a:r>
          <a:r>
            <a:rPr lang="en-US" sz="1800" kern="1200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 talent, ecosystems, and ventures </a:t>
          </a:r>
          <a:endParaRPr lang="hu-HU" sz="1800" kern="1200">
            <a:solidFill>
              <a:schemeClr val="tx1">
                <a:lumMod val="50000"/>
              </a:schemeClr>
            </a:solidFill>
          </a:endParaRPr>
        </a:p>
      </dsp:txBody>
      <dsp:txXfrm>
        <a:off x="459167" y="1694077"/>
        <a:ext cx="6013324" cy="479482"/>
      </dsp:txXfrm>
    </dsp:sp>
    <dsp:sp modelId="{B40B034E-A9A2-4975-8851-92D35EC50397}">
      <dsp:nvSpPr>
        <dsp:cNvPr id="0" name=""/>
        <dsp:cNvSpPr/>
      </dsp:nvSpPr>
      <dsp:spPr>
        <a:xfrm>
          <a:off x="0" y="2754822"/>
          <a:ext cx="8664575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81743"/>
              <a:satOff val="11541"/>
              <a:lumOff val="105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3BD37E-2CF4-45AA-993A-87D4A1E23955}">
      <dsp:nvSpPr>
        <dsp:cNvPr id="0" name=""/>
        <dsp:cNvSpPr/>
      </dsp:nvSpPr>
      <dsp:spPr>
        <a:xfrm>
          <a:off x="448461" y="2484618"/>
          <a:ext cx="6065202" cy="531360"/>
        </a:xfrm>
        <a:prstGeom prst="roundRect">
          <a:avLst/>
        </a:prstGeom>
        <a:solidFill>
          <a:schemeClr val="accent1">
            <a:shade val="80000"/>
            <a:hueOff val="81743"/>
            <a:satOff val="11541"/>
            <a:lumOff val="105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250" tIns="0" rIns="22925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None/>
          </a:pPr>
          <a:r>
            <a:rPr lang="en-US" sz="1800" kern="1200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No competitiveness without cohesion </a:t>
          </a:r>
        </a:p>
      </dsp:txBody>
      <dsp:txXfrm>
        <a:off x="474400" y="2510557"/>
        <a:ext cx="6013324" cy="479482"/>
      </dsp:txXfrm>
    </dsp:sp>
    <dsp:sp modelId="{90C61ADA-FCC6-45D0-A520-AE93A28D6FAE}">
      <dsp:nvSpPr>
        <dsp:cNvPr id="0" name=""/>
        <dsp:cNvSpPr/>
      </dsp:nvSpPr>
      <dsp:spPr>
        <a:xfrm>
          <a:off x="0" y="3566778"/>
          <a:ext cx="8664575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108990"/>
              <a:satOff val="15388"/>
              <a:lumOff val="140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E0426D-D329-42E1-9D89-BCD45CF52111}">
      <dsp:nvSpPr>
        <dsp:cNvPr id="0" name=""/>
        <dsp:cNvSpPr/>
      </dsp:nvSpPr>
      <dsp:spPr>
        <a:xfrm>
          <a:off x="433228" y="3301098"/>
          <a:ext cx="6065202" cy="531360"/>
        </a:xfrm>
        <a:prstGeom prst="roundRect">
          <a:avLst/>
        </a:prstGeom>
        <a:solidFill>
          <a:schemeClr val="accent1">
            <a:shade val="80000"/>
            <a:hueOff val="108990"/>
            <a:satOff val="15388"/>
            <a:lumOff val="140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250" tIns="0" rIns="22925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None/>
          </a:pPr>
          <a:r>
            <a:rPr lang="en-US" sz="1800" kern="1200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No resilience without full territorial participation </a:t>
          </a:r>
          <a:endParaRPr lang="hu-HU" sz="1800" kern="1200">
            <a:solidFill>
              <a:schemeClr val="tx1">
                <a:lumMod val="50000"/>
              </a:schemeClr>
            </a:solidFill>
          </a:endParaRPr>
        </a:p>
      </dsp:txBody>
      <dsp:txXfrm>
        <a:off x="459167" y="3327037"/>
        <a:ext cx="6013324" cy="479482"/>
      </dsp:txXfrm>
    </dsp:sp>
    <dsp:sp modelId="{39B0BEC2-22CC-4F25-82E4-0CD31504B941}">
      <dsp:nvSpPr>
        <dsp:cNvPr id="0" name=""/>
        <dsp:cNvSpPr/>
      </dsp:nvSpPr>
      <dsp:spPr>
        <a:xfrm>
          <a:off x="0" y="4383258"/>
          <a:ext cx="8664575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136238"/>
              <a:satOff val="19235"/>
              <a:lumOff val="175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3A793C-A4C5-4F24-AA11-45812127F80D}">
      <dsp:nvSpPr>
        <dsp:cNvPr id="0" name=""/>
        <dsp:cNvSpPr/>
      </dsp:nvSpPr>
      <dsp:spPr>
        <a:xfrm>
          <a:off x="433228" y="4117578"/>
          <a:ext cx="6065202" cy="531360"/>
        </a:xfrm>
        <a:prstGeom prst="roundRect">
          <a:avLst/>
        </a:prstGeom>
        <a:solidFill>
          <a:schemeClr val="accent1">
            <a:shade val="80000"/>
            <a:hueOff val="136238"/>
            <a:satOff val="19235"/>
            <a:lumOff val="175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250" tIns="0" rIns="22925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None/>
          </a:pPr>
          <a:r>
            <a:rPr lang="en-US" sz="1800" kern="1200">
              <a:solidFill>
                <a:schemeClr val="tx1">
                  <a:lumMod val="50000"/>
                </a:schemeClr>
              </a:solidFill>
              <a:latin typeface="Calibri" panose="020F0502020204030204"/>
            </a:rPr>
            <a:t>Widening is now, more then ever a core competitiveness issue</a:t>
          </a:r>
          <a:endParaRPr lang="hu-HU" sz="1800" kern="1200">
            <a:solidFill>
              <a:schemeClr val="tx1">
                <a:lumMod val="50000"/>
              </a:schemeClr>
            </a:solidFill>
          </a:endParaRPr>
        </a:p>
      </dsp:txBody>
      <dsp:txXfrm>
        <a:off x="459167" y="4143517"/>
        <a:ext cx="6013324" cy="4794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FBAB87-BED3-4C39-84AC-A3695022F23E}">
      <dsp:nvSpPr>
        <dsp:cNvPr id="0" name=""/>
        <dsp:cNvSpPr/>
      </dsp:nvSpPr>
      <dsp:spPr>
        <a:xfrm>
          <a:off x="0" y="382653"/>
          <a:ext cx="698871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56CCC2-5687-4E5D-9C3C-0E286C9F3672}">
      <dsp:nvSpPr>
        <dsp:cNvPr id="0" name=""/>
        <dsp:cNvSpPr/>
      </dsp:nvSpPr>
      <dsp:spPr>
        <a:xfrm>
          <a:off x="349435" y="101054"/>
          <a:ext cx="489210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0" tIns="0" rIns="18491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chemeClr val="tx1">
                  <a:lumMod val="75000"/>
                </a:schemeClr>
              </a:solidFill>
            </a:rPr>
            <a:t>666M EUR* </a:t>
          </a:r>
          <a:r>
            <a:rPr lang="en-US" sz="1600" kern="1200"/>
            <a:t>EIT grant went to RIS area (39,2% of total)  </a:t>
          </a:r>
          <a:endParaRPr lang="hu-HU" sz="1600" kern="1200"/>
        </a:p>
      </dsp:txBody>
      <dsp:txXfrm>
        <a:off x="373933" y="125552"/>
        <a:ext cx="4843104" cy="452844"/>
      </dsp:txXfrm>
    </dsp:sp>
    <dsp:sp modelId="{43D034CE-3EE8-4E6C-A5E0-51CCD348D40B}">
      <dsp:nvSpPr>
        <dsp:cNvPr id="0" name=""/>
        <dsp:cNvSpPr/>
      </dsp:nvSpPr>
      <dsp:spPr>
        <a:xfrm>
          <a:off x="0" y="1123094"/>
          <a:ext cx="698871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A6AEDF-D0A2-4434-BF1C-427C352DD032}">
      <dsp:nvSpPr>
        <dsp:cNvPr id="0" name=""/>
        <dsp:cNvSpPr/>
      </dsp:nvSpPr>
      <dsp:spPr>
        <a:xfrm>
          <a:off x="349435" y="872174"/>
          <a:ext cx="489210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0" tIns="0" rIns="18491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chemeClr val="tx1">
                  <a:lumMod val="75000"/>
                </a:schemeClr>
              </a:solidFill>
            </a:rPr>
            <a:t>5018 </a:t>
          </a:r>
          <a:r>
            <a:rPr lang="en-US" sz="1600" kern="1200"/>
            <a:t>EIT created and supported ventures (57,27%)  </a:t>
          </a:r>
          <a:endParaRPr lang="hu-HU" sz="1600" kern="1200"/>
        </a:p>
      </dsp:txBody>
      <dsp:txXfrm>
        <a:off x="373933" y="896672"/>
        <a:ext cx="4843104" cy="452844"/>
      </dsp:txXfrm>
    </dsp:sp>
    <dsp:sp modelId="{1ED33F58-19B6-4EA1-A53A-3BC16649BD7D}">
      <dsp:nvSpPr>
        <dsp:cNvPr id="0" name=""/>
        <dsp:cNvSpPr/>
      </dsp:nvSpPr>
      <dsp:spPr>
        <a:xfrm>
          <a:off x="0" y="1894214"/>
          <a:ext cx="698871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5E642F-C70E-4698-84C3-DE5DE2C64B52}">
      <dsp:nvSpPr>
        <dsp:cNvPr id="0" name=""/>
        <dsp:cNvSpPr/>
      </dsp:nvSpPr>
      <dsp:spPr>
        <a:xfrm>
          <a:off x="349435" y="1643294"/>
          <a:ext cx="489210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0" tIns="0" rIns="18491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chemeClr val="tx1">
                  <a:lumMod val="75000"/>
                </a:schemeClr>
              </a:solidFill>
            </a:rPr>
            <a:t>302 988 </a:t>
          </a:r>
          <a:r>
            <a:rPr lang="en-US" sz="1600" kern="1200"/>
            <a:t>Participants in EIT Education and training activities (74,71% of total)  </a:t>
          </a:r>
          <a:endParaRPr lang="hu-HU" sz="1600" kern="1200"/>
        </a:p>
      </dsp:txBody>
      <dsp:txXfrm>
        <a:off x="373933" y="1667792"/>
        <a:ext cx="4843104" cy="452844"/>
      </dsp:txXfrm>
    </dsp:sp>
    <dsp:sp modelId="{B5C1F217-9F5B-40DA-AC81-CBDFB7EF283B}">
      <dsp:nvSpPr>
        <dsp:cNvPr id="0" name=""/>
        <dsp:cNvSpPr/>
      </dsp:nvSpPr>
      <dsp:spPr>
        <a:xfrm>
          <a:off x="0" y="2665334"/>
          <a:ext cx="698871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A442DA-23DD-4CE4-9D8A-0C333BF40071}">
      <dsp:nvSpPr>
        <dsp:cNvPr id="0" name=""/>
        <dsp:cNvSpPr/>
      </dsp:nvSpPr>
      <dsp:spPr>
        <a:xfrm>
          <a:off x="349435" y="2414414"/>
          <a:ext cx="489210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0" tIns="0" rIns="18491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chemeClr val="tx1">
                  <a:lumMod val="75000"/>
                </a:schemeClr>
              </a:solidFill>
            </a:rPr>
            <a:t>720</a:t>
          </a:r>
          <a:r>
            <a:rPr lang="en-US" sz="1600" kern="1200"/>
            <a:t> Innovation launched on the market (53,53 of total)</a:t>
          </a:r>
          <a:endParaRPr lang="hu-HU" sz="1600" kern="1200"/>
        </a:p>
      </dsp:txBody>
      <dsp:txXfrm>
        <a:off x="373933" y="2438912"/>
        <a:ext cx="4843104" cy="452844"/>
      </dsp:txXfrm>
    </dsp:sp>
    <dsp:sp modelId="{43D7A818-C424-4CDA-9383-D2AF6BDF74FF}">
      <dsp:nvSpPr>
        <dsp:cNvPr id="0" name=""/>
        <dsp:cNvSpPr/>
      </dsp:nvSpPr>
      <dsp:spPr>
        <a:xfrm>
          <a:off x="0" y="3436454"/>
          <a:ext cx="698871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8C0B1B-7C78-4F9E-AE06-A0E4A457D09C}">
      <dsp:nvSpPr>
        <dsp:cNvPr id="0" name=""/>
        <dsp:cNvSpPr/>
      </dsp:nvSpPr>
      <dsp:spPr>
        <a:xfrm>
          <a:off x="349435" y="3185534"/>
          <a:ext cx="489210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0" tIns="0" rIns="18491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chemeClr val="tx1">
                  <a:lumMod val="75000"/>
                </a:schemeClr>
              </a:solidFill>
            </a:rPr>
            <a:t>1162</a:t>
          </a:r>
          <a:r>
            <a:rPr lang="en-US" sz="1600" kern="1200"/>
            <a:t> KIC partners (57,38%) </a:t>
          </a:r>
          <a:endParaRPr lang="hu-HU" sz="1600" kern="1200"/>
        </a:p>
      </dsp:txBody>
      <dsp:txXfrm>
        <a:off x="373933" y="3210032"/>
        <a:ext cx="4843104" cy="4528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BE2F55-35DB-493E-934D-4A92E7FCBBC1}">
      <dsp:nvSpPr>
        <dsp:cNvPr id="0" name=""/>
        <dsp:cNvSpPr/>
      </dsp:nvSpPr>
      <dsp:spPr>
        <a:xfrm>
          <a:off x="3633" y="2142194"/>
          <a:ext cx="2184939" cy="70037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Font typeface="Wingdings" panose="05000000000000000000" pitchFamily="2" charset="2"/>
            <a:buNone/>
          </a:pPr>
          <a:r>
            <a:rPr lang="en-US" sz="1800" kern="1200">
              <a:solidFill>
                <a:srgbClr val="024DA1"/>
              </a:solidFill>
              <a:latin typeface="+mn-lt"/>
            </a:rPr>
            <a:t>Strong ideas ≠ strong investment outcomes</a:t>
          </a:r>
          <a:endParaRPr lang="hu-HU" sz="1800" kern="1200"/>
        </a:p>
      </dsp:txBody>
      <dsp:txXfrm>
        <a:off x="3633" y="2142194"/>
        <a:ext cx="2184939" cy="700376"/>
      </dsp:txXfrm>
    </dsp:sp>
    <dsp:sp modelId="{AA70894D-7C5B-41E9-B674-2A01236FC59D}">
      <dsp:nvSpPr>
        <dsp:cNvPr id="0" name=""/>
        <dsp:cNvSpPr/>
      </dsp:nvSpPr>
      <dsp:spPr>
        <a:xfrm>
          <a:off x="0" y="2842570"/>
          <a:ext cx="2184939" cy="83448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1800" kern="1200">
              <a:solidFill>
                <a:srgbClr val="024DA1"/>
              </a:solidFill>
              <a:latin typeface="+mn-lt"/>
            </a:rPr>
            <a:t>Several reasons for this </a:t>
          </a:r>
          <a:endParaRPr lang="hu-HU" sz="1800" kern="1200"/>
        </a:p>
      </dsp:txBody>
      <dsp:txXfrm>
        <a:off x="0" y="2842570"/>
        <a:ext cx="2184939" cy="834480"/>
      </dsp:txXfrm>
    </dsp:sp>
    <dsp:sp modelId="{1F53518B-6C80-4C49-923D-ECC4D30F78BD}">
      <dsp:nvSpPr>
        <dsp:cNvPr id="0" name=""/>
        <dsp:cNvSpPr/>
      </dsp:nvSpPr>
      <dsp:spPr>
        <a:xfrm>
          <a:off x="2494464" y="2142194"/>
          <a:ext cx="2184939" cy="70037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24DA1"/>
              </a:solidFill>
              <a:latin typeface="+mn-lt"/>
            </a:rPr>
            <a:t>EU, EIT, national support schemes adequate and well funded </a:t>
          </a:r>
          <a:endParaRPr lang="hu-HU" sz="1400" kern="1200"/>
        </a:p>
      </dsp:txBody>
      <dsp:txXfrm>
        <a:off x="2494464" y="2142194"/>
        <a:ext cx="2184939" cy="700376"/>
      </dsp:txXfrm>
    </dsp:sp>
    <dsp:sp modelId="{D4E36C26-14EC-414B-BFB1-3F35E3729FC3}">
      <dsp:nvSpPr>
        <dsp:cNvPr id="0" name=""/>
        <dsp:cNvSpPr/>
      </dsp:nvSpPr>
      <dsp:spPr>
        <a:xfrm>
          <a:off x="2494464" y="2842570"/>
          <a:ext cx="2184939" cy="83448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FontTx/>
            <a:buNone/>
          </a:pPr>
          <a:r>
            <a:rPr lang="en-US" sz="1800" kern="1200">
              <a:solidFill>
                <a:srgbClr val="024DA1"/>
              </a:solidFill>
              <a:latin typeface="+mn-lt"/>
            </a:rPr>
            <a:t>But not always well aligned </a:t>
          </a:r>
          <a:endParaRPr lang="hu-HU" sz="1800" kern="1200"/>
        </a:p>
      </dsp:txBody>
      <dsp:txXfrm>
        <a:off x="2494464" y="2842570"/>
        <a:ext cx="2184939" cy="834480"/>
      </dsp:txXfrm>
    </dsp:sp>
    <dsp:sp modelId="{54876955-5693-43F6-98F0-839ADD83D843}">
      <dsp:nvSpPr>
        <dsp:cNvPr id="0" name=""/>
        <dsp:cNvSpPr/>
      </dsp:nvSpPr>
      <dsp:spPr>
        <a:xfrm>
          <a:off x="4985295" y="2142194"/>
          <a:ext cx="2184939" cy="70037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solidFill>
                <a:srgbClr val="024DA1"/>
              </a:solidFill>
              <a:latin typeface="+mn-lt"/>
            </a:rPr>
            <a:t>Complexity leading to difficult access </a:t>
          </a:r>
          <a:endParaRPr lang="hu-HU" sz="1900" kern="1200"/>
        </a:p>
      </dsp:txBody>
      <dsp:txXfrm>
        <a:off x="4985295" y="2142194"/>
        <a:ext cx="2184939" cy="700376"/>
      </dsp:txXfrm>
    </dsp:sp>
    <dsp:sp modelId="{47ECB3D6-900B-4FBF-8EFF-243C3ADFD419}">
      <dsp:nvSpPr>
        <dsp:cNvPr id="0" name=""/>
        <dsp:cNvSpPr/>
      </dsp:nvSpPr>
      <dsp:spPr>
        <a:xfrm>
          <a:off x="4985295" y="2856856"/>
          <a:ext cx="2184939" cy="83448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1900" kern="1200">
              <a:solidFill>
                <a:srgbClr val="024DA1"/>
              </a:solidFill>
              <a:latin typeface="+mn-lt"/>
            </a:rPr>
            <a:t>Complex navigation for start-ups </a:t>
          </a:r>
          <a:endParaRPr lang="hu-HU" sz="1900" kern="1200"/>
        </a:p>
      </dsp:txBody>
      <dsp:txXfrm>
        <a:off x="4985295" y="2856856"/>
        <a:ext cx="2184939" cy="834480"/>
      </dsp:txXfrm>
    </dsp:sp>
    <dsp:sp modelId="{CD886FCA-68D3-4DE5-B83B-8FF1E06AD8E2}">
      <dsp:nvSpPr>
        <dsp:cNvPr id="0" name=""/>
        <dsp:cNvSpPr/>
      </dsp:nvSpPr>
      <dsp:spPr>
        <a:xfrm>
          <a:off x="7476126" y="2142194"/>
          <a:ext cx="2184939" cy="70037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solidFill>
                <a:srgbClr val="024DA1"/>
              </a:solidFill>
              <a:latin typeface="+mn-lt"/>
            </a:rPr>
            <a:t>Missed synergies </a:t>
          </a:r>
          <a:endParaRPr lang="hu-HU" sz="1900" kern="1200"/>
        </a:p>
      </dsp:txBody>
      <dsp:txXfrm>
        <a:off x="7476126" y="2142194"/>
        <a:ext cx="2184939" cy="700376"/>
      </dsp:txXfrm>
    </dsp:sp>
    <dsp:sp modelId="{8BE4548F-D9D0-48AB-9A88-D2AEF8D2AFC6}">
      <dsp:nvSpPr>
        <dsp:cNvPr id="0" name=""/>
        <dsp:cNvSpPr/>
      </dsp:nvSpPr>
      <dsp:spPr>
        <a:xfrm>
          <a:off x="7476126" y="2842570"/>
          <a:ext cx="2184939" cy="83448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1900" kern="1200">
              <a:solidFill>
                <a:srgbClr val="024DA1"/>
              </a:solidFill>
              <a:latin typeface="+mn-lt"/>
            </a:rPr>
            <a:t>Duplication </a:t>
          </a:r>
          <a:endParaRPr lang="hu-HU" sz="1900" kern="1200"/>
        </a:p>
      </dsp:txBody>
      <dsp:txXfrm>
        <a:off x="7476126" y="2842570"/>
        <a:ext cx="2184939" cy="834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AE174-6787-42A7-A0D1-14BEAA92715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97C928-5939-4EFC-A42C-47ADB3050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16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2F30E-FAD2-BFE9-F275-861DD2C24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2EF152-98A1-CB82-CB83-0F7117430E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494002-C04F-908A-DC28-7A775848F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80A2-8B2B-40DB-B899-001CCDA11CF9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F55AE-99A7-1524-9C7B-16F360FA5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3C98F7-1B38-B39F-F1EE-B29B78811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D1C15-6D53-4ED1-BB28-BB207D2FB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94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34DC9-4B60-17CB-E0BD-17E019DB5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4BB313-6AFD-CE63-19D6-2D0675CFFC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41600-64A8-D1DB-E9FD-EBCF49874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80A2-8B2B-40DB-B899-001CCDA11CF9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321DB-86FD-FF23-894A-B714A4CD3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0074E5-AAA0-CB97-B99E-1050B606B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D1C15-6D53-4ED1-BB28-BB207D2FB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483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36FEE2-F7C5-1F0C-EC42-AE0B169245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42F23F-46C2-AFE4-8B25-872E69F6BE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EBEC5-216B-D223-FDD5-645FB6B38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80A2-8B2B-40DB-B899-001CCDA11CF9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088A5C-646F-F3F9-2D76-D123C990F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8C3B0D-A4EA-6F08-07BF-48DC756C3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D1C15-6D53-4ED1-BB28-BB207D2FB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860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EFD210D8-CA75-BA40-BA40-AE2FD11FEA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0"/>
          <a:stretch/>
        </p:blipFill>
        <p:spPr>
          <a:xfrm>
            <a:off x="6863788" y="0"/>
            <a:ext cx="5323278" cy="6858000"/>
          </a:xfrm>
          <a:prstGeom prst="rect">
            <a:avLst/>
          </a:prstGeom>
        </p:spPr>
      </p:pic>
      <p:sp>
        <p:nvSpPr>
          <p:cNvPr id="9" name="Marcador de texto 2">
            <a:extLst>
              <a:ext uri="{FF2B5EF4-FFF2-40B4-BE49-F238E27FC236}">
                <a16:creationId xmlns:a16="http://schemas.microsoft.com/office/drawing/2014/main" id="{DF97CE6C-C9F5-CC4F-838C-10BACC5951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0214" y="2093170"/>
            <a:ext cx="6433574" cy="2478831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 sz="3600" b="1" i="0">
                <a:solidFill>
                  <a:schemeClr val="bg2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THERE’S ROOM FOR EVERY LONG TITLES SUCH AS THIS ONE.      THIS WAY, WE’LL SOLVE THE </a:t>
            </a:r>
            <a:br>
              <a:rPr lang="es-ES"/>
            </a:br>
            <a:r>
              <a:rPr lang="es-ES"/>
              <a:t>SPACE PROBLEMS IN THE PPT </a:t>
            </a:r>
            <a:br>
              <a:rPr lang="es-ES"/>
            </a:br>
            <a:r>
              <a:rPr lang="es-ES"/>
              <a:t>PRESENTATION COVERS.</a:t>
            </a:r>
          </a:p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3746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 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EFD210D8-CA75-BA40-BA40-AE2FD11FEA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5" y="1"/>
            <a:ext cx="12187065" cy="6857999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EA8D4BE6-6369-7C4E-BBB4-924945DC28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0214" y="2093170"/>
            <a:ext cx="6433574" cy="2478831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 sz="3600" b="1" i="0">
                <a:solidFill>
                  <a:schemeClr val="bg2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THERE’S ROOM FOR EVERY LONG TITLES SUCH AS THIS ONE.      THIS WAY, WE’LL SOLVE THE </a:t>
            </a:r>
            <a:br>
              <a:rPr lang="es-ES"/>
            </a:br>
            <a:r>
              <a:rPr lang="es-ES"/>
              <a:t>SPACE PROBLEMS IN THE PPT </a:t>
            </a:r>
            <a:br>
              <a:rPr lang="es-ES"/>
            </a:br>
            <a:r>
              <a:rPr lang="es-ES"/>
              <a:t>PRESENTATION COVERS.</a:t>
            </a:r>
          </a:p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2522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diagonales redondeadas 27">
            <a:extLst>
              <a:ext uri="{FF2B5EF4-FFF2-40B4-BE49-F238E27FC236}">
                <a16:creationId xmlns:a16="http://schemas.microsoft.com/office/drawing/2014/main" id="{C17E8F0C-D51E-514B-8639-E5EF77328DA9}"/>
              </a:ext>
            </a:extLst>
          </p:cNvPr>
          <p:cNvSpPr/>
          <p:nvPr userDrawn="1"/>
        </p:nvSpPr>
        <p:spPr>
          <a:xfrm>
            <a:off x="485990" y="419100"/>
            <a:ext cx="11181918" cy="5054600"/>
          </a:xfrm>
          <a:prstGeom prst="round2DiagRect">
            <a:avLst>
              <a:gd name="adj1" fmla="val 5335"/>
              <a:gd name="adj2" fmla="val 0"/>
            </a:avLst>
          </a:prstGeom>
          <a:solidFill>
            <a:srgbClr val="034EA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B4EBC01-3A50-A349-8B85-920E0881D0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8050" y="2060293"/>
            <a:ext cx="10326688" cy="3063232"/>
          </a:xfrm>
        </p:spPr>
        <p:txBody>
          <a:bodyPr/>
          <a:lstStyle>
            <a:lvl1pPr>
              <a:lnSpc>
                <a:spcPct val="100000"/>
              </a:lnSpc>
              <a:defRPr b="0" i="0">
                <a:solidFill>
                  <a:schemeClr val="bg1"/>
                </a:solidFill>
                <a:latin typeface="+mj-lt"/>
              </a:defRPr>
            </a:lvl1pPr>
            <a:lvl2pPr>
              <a:lnSpc>
                <a:spcPct val="100000"/>
              </a:lnSpc>
              <a:defRPr b="0" i="0">
                <a:solidFill>
                  <a:schemeClr val="bg1"/>
                </a:solidFill>
                <a:latin typeface="+mj-lt"/>
              </a:defRPr>
            </a:lvl2pPr>
            <a:lvl3pPr>
              <a:lnSpc>
                <a:spcPct val="100000"/>
              </a:lnSpc>
              <a:defRPr b="0" i="0">
                <a:solidFill>
                  <a:schemeClr val="bg1"/>
                </a:solidFill>
                <a:latin typeface="+mj-lt"/>
              </a:defRPr>
            </a:lvl3pPr>
            <a:lvl4pPr>
              <a:lnSpc>
                <a:spcPct val="100000"/>
              </a:lnSpc>
              <a:defRPr b="0" i="0">
                <a:solidFill>
                  <a:schemeClr val="bg1"/>
                </a:solidFill>
                <a:latin typeface="+mj-lt"/>
              </a:defRPr>
            </a:lvl4pPr>
            <a:lvl5pPr>
              <a:lnSpc>
                <a:spcPct val="100000"/>
              </a:lnSpc>
              <a:defRPr b="0" i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s-ES" err="1"/>
              <a:t>Insert</a:t>
            </a:r>
            <a:r>
              <a:rPr lang="es-ES"/>
              <a:t> </a:t>
            </a:r>
            <a:r>
              <a:rPr lang="es-ES" err="1"/>
              <a:t>text</a:t>
            </a:r>
            <a:endParaRPr lang="es-ES"/>
          </a:p>
        </p:txBody>
      </p:sp>
      <p:sp>
        <p:nvSpPr>
          <p:cNvPr id="6" name="Marcador de texto 2">
            <a:extLst>
              <a:ext uri="{FF2B5EF4-FFF2-40B4-BE49-F238E27FC236}">
                <a16:creationId xmlns:a16="http://schemas.microsoft.com/office/drawing/2014/main" id="{A95F6AD4-71A1-C14F-A0C1-1C048C940F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8049" y="783055"/>
            <a:ext cx="10326687" cy="107533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rtl="0">
              <a:lnSpc>
                <a:spcPts val="4300"/>
              </a:lnSpc>
              <a:spcBef>
                <a:spcPts val="0"/>
              </a:spcBef>
              <a:buNone/>
              <a:defRPr sz="3600" b="1" i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s-E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71201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6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diagonales redondeadas 27">
            <a:extLst>
              <a:ext uri="{FF2B5EF4-FFF2-40B4-BE49-F238E27FC236}">
                <a16:creationId xmlns:a16="http://schemas.microsoft.com/office/drawing/2014/main" id="{C17E8F0C-D51E-514B-8639-E5EF77328DA9}"/>
              </a:ext>
            </a:extLst>
          </p:cNvPr>
          <p:cNvSpPr/>
          <p:nvPr userDrawn="1"/>
        </p:nvSpPr>
        <p:spPr>
          <a:xfrm>
            <a:off x="485990" y="419100"/>
            <a:ext cx="5737010" cy="5054600"/>
          </a:xfrm>
          <a:prstGeom prst="round2DiagRect">
            <a:avLst>
              <a:gd name="adj1" fmla="val 5335"/>
              <a:gd name="adj2" fmla="val 0"/>
            </a:avLst>
          </a:prstGeom>
          <a:solidFill>
            <a:srgbClr val="034EA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806E565-B48D-C643-9634-763C385074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3288" y="2039282"/>
            <a:ext cx="4832350" cy="308358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err="1"/>
              <a:t>Insert</a:t>
            </a:r>
            <a:r>
              <a:rPr lang="es-ES"/>
              <a:t> </a:t>
            </a:r>
            <a:r>
              <a:rPr lang="es-ES" err="1"/>
              <a:t>text</a:t>
            </a:r>
            <a:endParaRPr lang="es-ES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843E270C-6210-7244-A69B-81C58D8A8C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3488" y="803407"/>
            <a:ext cx="4832350" cy="105498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rtl="0">
              <a:lnSpc>
                <a:spcPts val="4300"/>
              </a:lnSpc>
              <a:spcBef>
                <a:spcPts val="0"/>
              </a:spcBef>
              <a:buNone/>
              <a:defRPr sz="3600" b="1" i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s-ES"/>
              <a:t>CLICK TO EDIT MASTER TITLE STYLE</a:t>
            </a:r>
          </a:p>
        </p:txBody>
      </p:sp>
      <p:sp>
        <p:nvSpPr>
          <p:cNvPr id="6" name="Marcador de posición de imagen 2">
            <a:extLst>
              <a:ext uri="{FF2B5EF4-FFF2-40B4-BE49-F238E27FC236}">
                <a16:creationId xmlns:a16="http://schemas.microsoft.com/office/drawing/2014/main" id="{FE7E5A82-A46D-934B-BAE3-00F0129CAD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86294" y="419099"/>
            <a:ext cx="5219716" cy="5054600"/>
          </a:xfrm>
          <a:prstGeom prst="round2DiagRect">
            <a:avLst>
              <a:gd name="adj1" fmla="val 5757"/>
              <a:gd name="adj2" fmla="val 0"/>
            </a:avLst>
          </a:prstGeom>
        </p:spPr>
        <p:txBody>
          <a:bodyPr/>
          <a:lstStyle>
            <a:lvl1pPr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3168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6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004F4A06-9EDE-9642-9D86-222412D4EBD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637475" y="1954443"/>
            <a:ext cx="6039743" cy="3415472"/>
          </a:xfrm>
        </p:spPr>
        <p:txBody>
          <a:bodyPr/>
          <a:lstStyle>
            <a:lvl1pPr>
              <a:lnSpc>
                <a:spcPct val="100000"/>
              </a:lnSpc>
              <a:defRPr b="0" i="0">
                <a:latin typeface="+mj-lt"/>
              </a:defRPr>
            </a:lvl1pPr>
          </a:lstStyle>
          <a:p>
            <a:pPr lvl="0"/>
            <a:r>
              <a:rPr lang="es-ES" err="1"/>
              <a:t>Insert</a:t>
            </a:r>
            <a:r>
              <a:rPr lang="es-ES"/>
              <a:t> </a:t>
            </a:r>
            <a:r>
              <a:rPr lang="es-ES" err="1"/>
              <a:t>text</a:t>
            </a:r>
            <a:endParaRPr lang="es-ES"/>
          </a:p>
        </p:txBody>
      </p:sp>
      <p:sp>
        <p:nvSpPr>
          <p:cNvPr id="8" name="Marcador de posición de imagen 2">
            <a:extLst>
              <a:ext uri="{FF2B5EF4-FFF2-40B4-BE49-F238E27FC236}">
                <a16:creationId xmlns:a16="http://schemas.microsoft.com/office/drawing/2014/main" id="{C278A605-EAB3-F343-83F0-038EA1E929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4350" y="593725"/>
            <a:ext cx="4819650" cy="4776788"/>
          </a:xfrm>
          <a:prstGeom prst="round2DiagRect">
            <a:avLst/>
          </a:prstGeom>
        </p:spPr>
        <p:txBody>
          <a:bodyPr/>
          <a:lstStyle>
            <a:lvl1pPr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84DB597C-D7AE-A448-972A-D6B004BA15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7475" y="582583"/>
            <a:ext cx="6039742" cy="11617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rtl="0">
              <a:lnSpc>
                <a:spcPts val="4300"/>
              </a:lnSpc>
              <a:spcBef>
                <a:spcPts val="0"/>
              </a:spcBef>
              <a:buNone/>
              <a:defRPr sz="3600" b="1" i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s-E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794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64">
          <p15:clr>
            <a:srgbClr val="FBAE40"/>
          </p15:clr>
        </p15:guide>
        <p15:guide id="4" pos="734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ítulo 1">
            <a:extLst>
              <a:ext uri="{FF2B5EF4-FFF2-40B4-BE49-F238E27FC236}">
                <a16:creationId xmlns:a16="http://schemas.microsoft.com/office/drawing/2014/main" id="{038D581E-A03D-AD46-8DFC-6B3D2A9DB8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306" y="454025"/>
            <a:ext cx="11287844" cy="11780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s-ES"/>
              <a:t>CLICK TO EDIT MASTER TITLE STYLE</a:t>
            </a:r>
          </a:p>
        </p:txBody>
      </p:sp>
      <p:sp>
        <p:nvSpPr>
          <p:cNvPr id="9" name="Marcador de texto 2">
            <a:extLst>
              <a:ext uri="{FF2B5EF4-FFF2-40B4-BE49-F238E27FC236}">
                <a16:creationId xmlns:a16="http://schemas.microsoft.com/office/drawing/2014/main" id="{41050E66-C4F0-254B-A1C4-D5F1E03C9D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0306" y="1823944"/>
            <a:ext cx="11287844" cy="3596715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rgbClr val="000000"/>
                </a:solidFill>
                <a:latin typeface="+mj-lt"/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  <a:latin typeface="+mj-lt"/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  <a:latin typeface="+mj-lt"/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  <a:latin typeface="+mj-lt"/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s-ES" err="1"/>
              <a:t>Insert</a:t>
            </a:r>
            <a:r>
              <a:rPr lang="es-ES"/>
              <a:t> </a:t>
            </a:r>
            <a:r>
              <a:rPr lang="es-ES" err="1"/>
              <a:t>text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56472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64">
          <p15:clr>
            <a:srgbClr val="FBAE40"/>
          </p15:clr>
        </p15:guide>
        <p15:guide id="4" pos="734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age break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B5A1E875-EB94-4742-99ED-6FE87F8BEB80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246471170"/>
              </p:ext>
            </p:extLst>
          </p:nvPr>
        </p:nvGraphicFramePr>
        <p:xfrm>
          <a:off x="2015958" y="43090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616823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diagonales redondeadas 27">
            <a:extLst>
              <a:ext uri="{FF2B5EF4-FFF2-40B4-BE49-F238E27FC236}">
                <a16:creationId xmlns:a16="http://schemas.microsoft.com/office/drawing/2014/main" id="{C17E8F0C-D51E-514B-8639-E5EF77328DA9}"/>
              </a:ext>
            </a:extLst>
          </p:cNvPr>
          <p:cNvSpPr/>
          <p:nvPr userDrawn="1"/>
        </p:nvSpPr>
        <p:spPr>
          <a:xfrm>
            <a:off x="485990" y="419100"/>
            <a:ext cx="11181918" cy="5054600"/>
          </a:xfrm>
          <a:prstGeom prst="round2DiagRect">
            <a:avLst>
              <a:gd name="adj1" fmla="val 5335"/>
              <a:gd name="adj2" fmla="val 0"/>
            </a:avLst>
          </a:prstGeom>
          <a:solidFill>
            <a:srgbClr val="034EA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B4EBC01-3A50-A349-8B85-920E0881D0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8050" y="2060293"/>
            <a:ext cx="10326688" cy="3063232"/>
          </a:xfrm>
        </p:spPr>
        <p:txBody>
          <a:bodyPr/>
          <a:lstStyle>
            <a:lvl1pPr>
              <a:lnSpc>
                <a:spcPct val="100000"/>
              </a:lnSpc>
              <a:defRPr b="0" i="0">
                <a:solidFill>
                  <a:schemeClr val="bg1"/>
                </a:solidFill>
                <a:latin typeface="+mj-lt"/>
              </a:defRPr>
            </a:lvl1pPr>
            <a:lvl2pPr>
              <a:lnSpc>
                <a:spcPct val="100000"/>
              </a:lnSpc>
              <a:defRPr b="0" i="0">
                <a:solidFill>
                  <a:schemeClr val="bg1"/>
                </a:solidFill>
                <a:latin typeface="+mj-lt"/>
              </a:defRPr>
            </a:lvl2pPr>
            <a:lvl3pPr>
              <a:lnSpc>
                <a:spcPct val="100000"/>
              </a:lnSpc>
              <a:defRPr b="0" i="0">
                <a:solidFill>
                  <a:schemeClr val="bg1"/>
                </a:solidFill>
                <a:latin typeface="+mj-lt"/>
              </a:defRPr>
            </a:lvl3pPr>
            <a:lvl4pPr>
              <a:lnSpc>
                <a:spcPct val="100000"/>
              </a:lnSpc>
              <a:defRPr b="0" i="0">
                <a:solidFill>
                  <a:schemeClr val="bg1"/>
                </a:solidFill>
                <a:latin typeface="+mj-lt"/>
              </a:defRPr>
            </a:lvl4pPr>
            <a:lvl5pPr>
              <a:lnSpc>
                <a:spcPct val="100000"/>
              </a:lnSpc>
              <a:defRPr b="0" i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s-ES" err="1"/>
              <a:t>Insert</a:t>
            </a:r>
            <a:r>
              <a:rPr lang="es-ES"/>
              <a:t> </a:t>
            </a:r>
            <a:r>
              <a:rPr lang="es-ES" err="1"/>
              <a:t>text</a:t>
            </a:r>
            <a:endParaRPr lang="es-ES"/>
          </a:p>
        </p:txBody>
      </p:sp>
      <p:sp>
        <p:nvSpPr>
          <p:cNvPr id="6" name="Marcador de texto 2">
            <a:extLst>
              <a:ext uri="{FF2B5EF4-FFF2-40B4-BE49-F238E27FC236}">
                <a16:creationId xmlns:a16="http://schemas.microsoft.com/office/drawing/2014/main" id="{A95F6AD4-71A1-C14F-A0C1-1C048C940F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8049" y="783055"/>
            <a:ext cx="10326687" cy="107533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rtl="0">
              <a:lnSpc>
                <a:spcPts val="4300"/>
              </a:lnSpc>
              <a:spcBef>
                <a:spcPts val="0"/>
              </a:spcBef>
              <a:buNone/>
              <a:defRPr sz="3600" b="1" i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s-E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4139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6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7C071-452C-EEAB-2738-EB78C0120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B51CD6-1D63-C973-0989-5CF040B6E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2F61E2-919D-C81A-7BE4-C5CA4EAA3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80A2-8B2B-40DB-B899-001CCDA11CF9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B4C364-269D-B74E-7B07-C165C0831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8836AE-612E-CAB5-F148-DFDC44003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D1C15-6D53-4ED1-BB28-BB207D2FB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85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diagonales redondeadas 27">
            <a:extLst>
              <a:ext uri="{FF2B5EF4-FFF2-40B4-BE49-F238E27FC236}">
                <a16:creationId xmlns:a16="http://schemas.microsoft.com/office/drawing/2014/main" id="{C17E8F0C-D51E-514B-8639-E5EF77328DA9}"/>
              </a:ext>
            </a:extLst>
          </p:cNvPr>
          <p:cNvSpPr/>
          <p:nvPr userDrawn="1"/>
        </p:nvSpPr>
        <p:spPr>
          <a:xfrm>
            <a:off x="485990" y="419100"/>
            <a:ext cx="5737010" cy="5054600"/>
          </a:xfrm>
          <a:prstGeom prst="round2DiagRect">
            <a:avLst>
              <a:gd name="adj1" fmla="val 5335"/>
              <a:gd name="adj2" fmla="val 0"/>
            </a:avLst>
          </a:prstGeom>
          <a:solidFill>
            <a:srgbClr val="034EA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806E565-B48D-C643-9634-763C385074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3288" y="2039282"/>
            <a:ext cx="4832350" cy="308358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err="1"/>
              <a:t>Insert</a:t>
            </a:r>
            <a:r>
              <a:rPr lang="es-ES"/>
              <a:t> </a:t>
            </a:r>
            <a:r>
              <a:rPr lang="es-ES" err="1"/>
              <a:t>text</a:t>
            </a:r>
            <a:endParaRPr lang="es-ES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843E270C-6210-7244-A69B-81C58D8A8C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3488" y="803407"/>
            <a:ext cx="4832350" cy="105498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rtl="0">
              <a:lnSpc>
                <a:spcPts val="4300"/>
              </a:lnSpc>
              <a:spcBef>
                <a:spcPts val="0"/>
              </a:spcBef>
              <a:buNone/>
              <a:defRPr sz="3600" b="1" i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s-ES"/>
              <a:t>CLICK TO EDIT MASTER TITLE STYLE</a:t>
            </a:r>
          </a:p>
        </p:txBody>
      </p:sp>
      <p:sp>
        <p:nvSpPr>
          <p:cNvPr id="6" name="Marcador de posición de imagen 2">
            <a:extLst>
              <a:ext uri="{FF2B5EF4-FFF2-40B4-BE49-F238E27FC236}">
                <a16:creationId xmlns:a16="http://schemas.microsoft.com/office/drawing/2014/main" id="{FE7E5A82-A46D-934B-BAE3-00F0129CAD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86294" y="419099"/>
            <a:ext cx="5219716" cy="5054600"/>
          </a:xfrm>
          <a:prstGeom prst="round2DiagRect">
            <a:avLst>
              <a:gd name="adj1" fmla="val 5757"/>
              <a:gd name="adj2" fmla="val 0"/>
            </a:avLst>
          </a:prstGeom>
        </p:spPr>
        <p:txBody>
          <a:bodyPr/>
          <a:lstStyle>
            <a:lvl1pPr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49910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6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004F4A06-9EDE-9642-9D86-222412D4EBD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637475" y="1954443"/>
            <a:ext cx="6039743" cy="3415472"/>
          </a:xfrm>
        </p:spPr>
        <p:txBody>
          <a:bodyPr/>
          <a:lstStyle>
            <a:lvl1pPr>
              <a:lnSpc>
                <a:spcPct val="100000"/>
              </a:lnSpc>
              <a:defRPr b="0" i="0">
                <a:latin typeface="+mj-lt"/>
              </a:defRPr>
            </a:lvl1pPr>
          </a:lstStyle>
          <a:p>
            <a:pPr lvl="0"/>
            <a:r>
              <a:rPr lang="es-ES" err="1"/>
              <a:t>Insert</a:t>
            </a:r>
            <a:r>
              <a:rPr lang="es-ES"/>
              <a:t> </a:t>
            </a:r>
            <a:r>
              <a:rPr lang="es-ES" err="1"/>
              <a:t>text</a:t>
            </a:r>
            <a:endParaRPr lang="es-ES"/>
          </a:p>
        </p:txBody>
      </p:sp>
      <p:sp>
        <p:nvSpPr>
          <p:cNvPr id="8" name="Marcador de posición de imagen 2">
            <a:extLst>
              <a:ext uri="{FF2B5EF4-FFF2-40B4-BE49-F238E27FC236}">
                <a16:creationId xmlns:a16="http://schemas.microsoft.com/office/drawing/2014/main" id="{C278A605-EAB3-F343-83F0-038EA1E929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4350" y="593725"/>
            <a:ext cx="4819650" cy="4776788"/>
          </a:xfrm>
          <a:prstGeom prst="round2DiagRect">
            <a:avLst/>
          </a:prstGeom>
        </p:spPr>
        <p:txBody>
          <a:bodyPr/>
          <a:lstStyle>
            <a:lvl1pPr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84DB597C-D7AE-A448-972A-D6B004BA15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7475" y="582583"/>
            <a:ext cx="6039742" cy="11617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rtl="0">
              <a:lnSpc>
                <a:spcPts val="4300"/>
              </a:lnSpc>
              <a:spcBef>
                <a:spcPts val="0"/>
              </a:spcBef>
              <a:buNone/>
              <a:defRPr sz="3600" b="1" i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s-E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66665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64">
          <p15:clr>
            <a:srgbClr val="FBAE40"/>
          </p15:clr>
        </p15:guide>
        <p15:guide id="4" pos="734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ítulo 1">
            <a:extLst>
              <a:ext uri="{FF2B5EF4-FFF2-40B4-BE49-F238E27FC236}">
                <a16:creationId xmlns:a16="http://schemas.microsoft.com/office/drawing/2014/main" id="{038D581E-A03D-AD46-8DFC-6B3D2A9DB8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306" y="454025"/>
            <a:ext cx="11287844" cy="11780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s-ES"/>
              <a:t>CLICK TO EDIT MASTER TITLE STYLE</a:t>
            </a:r>
          </a:p>
        </p:txBody>
      </p:sp>
      <p:sp>
        <p:nvSpPr>
          <p:cNvPr id="9" name="Marcador de texto 2">
            <a:extLst>
              <a:ext uri="{FF2B5EF4-FFF2-40B4-BE49-F238E27FC236}">
                <a16:creationId xmlns:a16="http://schemas.microsoft.com/office/drawing/2014/main" id="{41050E66-C4F0-254B-A1C4-D5F1E03C9D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0306" y="1823944"/>
            <a:ext cx="11287844" cy="3596715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rgbClr val="000000"/>
                </a:solidFill>
                <a:latin typeface="+mj-lt"/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  <a:latin typeface="+mj-lt"/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  <a:latin typeface="+mj-lt"/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  <a:latin typeface="+mj-lt"/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s-ES" err="1"/>
              <a:t>Insert</a:t>
            </a:r>
            <a:r>
              <a:rPr lang="es-ES"/>
              <a:t> </a:t>
            </a:r>
            <a:r>
              <a:rPr lang="es-ES" err="1"/>
              <a:t>text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8199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64">
          <p15:clr>
            <a:srgbClr val="FBAE40"/>
          </p15:clr>
        </p15:guide>
        <p15:guide id="4" pos="7344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Page break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B5A1E875-EB94-4742-99ED-6FE87F8BEB80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246471170"/>
              </p:ext>
            </p:extLst>
          </p:nvPr>
        </p:nvGraphicFramePr>
        <p:xfrm>
          <a:off x="2015958" y="43090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91820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98A10046-DF68-E249-A069-A751965FDE0B}"/>
              </a:ext>
            </a:extLst>
          </p:cNvPr>
          <p:cNvGrpSpPr/>
          <p:nvPr userDrawn="1"/>
        </p:nvGrpSpPr>
        <p:grpSpPr>
          <a:xfrm>
            <a:off x="4109013" y="2870522"/>
            <a:ext cx="7521535" cy="935620"/>
            <a:chOff x="4109013" y="2870522"/>
            <a:chExt cx="7521535" cy="935620"/>
          </a:xfrm>
        </p:grpSpPr>
        <p:grpSp>
          <p:nvGrpSpPr>
            <p:cNvPr id="12" name="Grupo 11">
              <a:extLst>
                <a:ext uri="{FF2B5EF4-FFF2-40B4-BE49-F238E27FC236}">
                  <a16:creationId xmlns:a16="http://schemas.microsoft.com/office/drawing/2014/main" id="{B872B334-9A3B-1644-835B-C5D0C71B8633}"/>
                </a:ext>
              </a:extLst>
            </p:cNvPr>
            <p:cNvGrpSpPr/>
            <p:nvPr userDrawn="1"/>
          </p:nvGrpSpPr>
          <p:grpSpPr>
            <a:xfrm>
              <a:off x="4440776" y="2870522"/>
              <a:ext cx="7189772" cy="935620"/>
              <a:chOff x="4466575" y="3051856"/>
              <a:chExt cx="5796311" cy="754286"/>
            </a:xfrm>
          </p:grpSpPr>
          <p:pic>
            <p:nvPicPr>
              <p:cNvPr id="14" name="Imagen 13">
                <a:extLst>
                  <a:ext uri="{FF2B5EF4-FFF2-40B4-BE49-F238E27FC236}">
                    <a16:creationId xmlns:a16="http://schemas.microsoft.com/office/drawing/2014/main" id="{B9FA2BF3-9E3A-BA4C-99CD-44ACD3777B5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466575" y="3051857"/>
                <a:ext cx="2761981" cy="754285"/>
              </a:xfrm>
              <a:prstGeom prst="rect">
                <a:avLst/>
              </a:prstGeom>
            </p:spPr>
          </p:pic>
          <p:pic>
            <p:nvPicPr>
              <p:cNvPr id="15" name="Imagen 14">
                <a:extLst>
                  <a:ext uri="{FF2B5EF4-FFF2-40B4-BE49-F238E27FC236}">
                    <a16:creationId xmlns:a16="http://schemas.microsoft.com/office/drawing/2014/main" id="{B7133C06-B1AF-1F4B-87F0-3E8ECEA05E1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7730697" y="3051856"/>
                <a:ext cx="2532189" cy="754285"/>
              </a:xfrm>
              <a:prstGeom prst="rect">
                <a:avLst/>
              </a:prstGeom>
            </p:spPr>
          </p:pic>
        </p:grp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30D96C9B-B1A7-094E-BDAE-FD65F329FE12}"/>
                </a:ext>
              </a:extLst>
            </p:cNvPr>
            <p:cNvCxnSpPr/>
            <p:nvPr userDrawn="1"/>
          </p:nvCxnSpPr>
          <p:spPr>
            <a:xfrm>
              <a:off x="4109013" y="2870522"/>
              <a:ext cx="0" cy="93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9659E561-C15D-6F46-8705-D4D1417889D0}"/>
                </a:ext>
              </a:extLst>
            </p:cNvPr>
            <p:cNvCxnSpPr/>
            <p:nvPr userDrawn="1"/>
          </p:nvCxnSpPr>
          <p:spPr>
            <a:xfrm>
              <a:off x="8148577" y="2870522"/>
              <a:ext cx="0" cy="935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CuadroTexto 15">
            <a:extLst>
              <a:ext uri="{FF2B5EF4-FFF2-40B4-BE49-F238E27FC236}">
                <a16:creationId xmlns:a16="http://schemas.microsoft.com/office/drawing/2014/main" id="{52BA81D1-7633-DF4F-B9A5-D0EB8409C438}"/>
              </a:ext>
            </a:extLst>
          </p:cNvPr>
          <p:cNvSpPr txBox="1"/>
          <p:nvPr userDrawn="1"/>
        </p:nvSpPr>
        <p:spPr>
          <a:xfrm>
            <a:off x="937547" y="3076721"/>
            <a:ext cx="3171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>
                <a:solidFill>
                  <a:schemeClr val="bg1"/>
                </a:solidFill>
                <a:latin typeface="+mj-lt"/>
              </a:rPr>
              <a:t>INNOVATE WITH US</a:t>
            </a:r>
          </a:p>
        </p:txBody>
      </p:sp>
    </p:spTree>
    <p:extLst>
      <p:ext uri="{BB962C8B-B14F-4D97-AF65-F5344CB8AC3E}">
        <p14:creationId xmlns:p14="http://schemas.microsoft.com/office/powerpoint/2010/main" val="33878605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 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C1F65BA-290D-8743-A789-277870E3D9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367" y="2533077"/>
            <a:ext cx="4106149" cy="1977403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ED5C14E-0D31-0640-955D-A425536D8DEC}"/>
              </a:ext>
            </a:extLst>
          </p:cNvPr>
          <p:cNvSpPr txBox="1"/>
          <p:nvPr userDrawn="1"/>
        </p:nvSpPr>
        <p:spPr>
          <a:xfrm>
            <a:off x="4597596" y="1713142"/>
            <a:ext cx="3093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>
                <a:solidFill>
                  <a:schemeClr val="bg1"/>
                </a:solidFill>
                <a:latin typeface="+mj-lt"/>
              </a:rPr>
              <a:t>INNOVATE WITH US</a:t>
            </a:r>
          </a:p>
        </p:txBody>
      </p:sp>
    </p:spTree>
    <p:extLst>
      <p:ext uri="{BB962C8B-B14F-4D97-AF65-F5344CB8AC3E}">
        <p14:creationId xmlns:p14="http://schemas.microsoft.com/office/powerpoint/2010/main" val="2735681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4E977-8778-BAF7-FE3D-7EDC0AFE4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B945FF-F3A7-3705-E451-77CBD80F3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D873DD-779F-B7EF-5362-8D1E44082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80A2-8B2B-40DB-B899-001CCDA11CF9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CF4FD-153B-3878-BED1-99FC2193B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6AFEA0-8F2E-E9D0-BCFF-77D6C36A6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D1C15-6D53-4ED1-BB28-BB207D2FB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399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3DB29D-D936-5B86-C66E-10E34812D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500FC-419B-53DE-F3CF-4291EFBDD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41A468-C128-05F9-80F9-62F38DDACE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6C57B1-A70C-9E3A-DD19-4DC853DC5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80A2-8B2B-40DB-B899-001CCDA11CF9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7CD96E-38A4-0205-7BD3-73E21CBC4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C2C4D7-3B8F-40E9-8089-648837FB2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D1C15-6D53-4ED1-BB28-BB207D2FB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29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DE121-CCEB-A8BE-7610-4BEE7580F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0073FA-5739-6BBC-3632-369398A3E2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32386F-AD71-7E2E-4BFA-D23AE0ACD0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CDE8AD-B45B-6497-FD1B-85F6E47B2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0DDEFD-D85F-E89A-4D30-B17E0E64BA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AD4D1D-BCEA-E09B-530E-36AF4F851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80A2-8B2B-40DB-B899-001CCDA11CF9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9E524D-EFF1-B0B6-B852-8252E1008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CF51FC-D4DA-C473-7A0C-020225C6B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D1C15-6D53-4ED1-BB28-BB207D2FB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80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1D252-EE18-9D7B-8DE3-B5EA9204C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788F13-B02F-40E2-50B1-CE1B32223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80A2-8B2B-40DB-B899-001CCDA11CF9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F6F631-678F-6EE9-5217-2945D23DA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D0E74F-1FC5-BCE2-2E20-2DEF1F065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D1C15-6D53-4ED1-BB28-BB207D2FB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073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66817B-64EC-C521-4133-54DB8EE95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80A2-8B2B-40DB-B899-001CCDA11CF9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306160-81D7-E500-0FD8-F52FE5636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7D0059-A08C-6873-923C-82E43E0E9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D1C15-6D53-4ED1-BB28-BB207D2FB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978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1DCAC-9340-48A0-2D67-413D274DC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DDDAD-630C-F5AF-1FA8-264674A553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4357C0-CF1A-2041-A4A0-6A38A7D14C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FAE7E0-BAFA-F94E-0523-9B164B655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80A2-8B2B-40DB-B899-001CCDA11CF9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826D01-B5DC-11D9-E98E-14F818AEA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CD194A-5AA7-BF93-4BC6-59EFCC3B6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D1C15-6D53-4ED1-BB28-BB207D2FB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093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4E3B5-1B18-5268-0CF6-D560C93DA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542F97-A26C-61E2-7D26-FD6EDA56BC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54B7A3-9F23-C256-E9EA-E25FCFF3B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9FD1-2721-FA49-6E9C-0DD1AC128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80A2-8B2B-40DB-B899-001CCDA11CF9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E5F872-5AFB-8BF2-2332-C463DDEBD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FC9A18-1459-2351-52A8-DD26816E6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D1C15-6D53-4ED1-BB28-BB207D2FB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638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6.emf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1D63B4-22C5-687A-1BAD-C31132685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D017A5-DEB2-0CAA-B1B4-313215F06B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06585-8ECD-1860-61FB-E86A5972CC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AA80A2-8B2B-40DB-B899-001CCDA11CF9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11DAE-47ED-7D8D-B2F3-30581F3BDE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8AD05-0E47-15BD-C0B0-89AD5316B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1C15-6D53-4ED1-BB28-BB207D2FB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616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D1687D3-503A-CE4E-9B26-4567D6B993E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000" y="373225"/>
            <a:ext cx="2761981" cy="75428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BCA6587-830D-4B43-A2B0-94576FAE50E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896" y="5758474"/>
            <a:ext cx="2532189" cy="75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8176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ts val="4380"/>
        </a:lnSpc>
        <a:spcBef>
          <a:spcPct val="0"/>
        </a:spcBef>
        <a:buNone/>
        <a:defRPr sz="4400" b="1" i="0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bg2"/>
        </a:buClr>
        <a:buFont typeface="Arial" panose="020B0604020202020204" pitchFamily="34" charset="0"/>
        <a:buNone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002758EB-0DF4-E042-B217-82C24C2928D1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36858" y="6081706"/>
            <a:ext cx="1805287" cy="550521"/>
          </a:xfrm>
          <a:prstGeom prst="rect">
            <a:avLst/>
          </a:prstGeom>
        </p:spPr>
      </p:pic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8E37401-8A02-9546-9D58-F12D0CCDF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306" y="454025"/>
            <a:ext cx="11287844" cy="12366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CLICK TO EDIT MASTER TITLE STYLE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139FDE4-5C8E-B24F-8DFE-E1CB00886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0306" y="1825625"/>
            <a:ext cx="11287845" cy="3660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 err="1"/>
              <a:t>Insert</a:t>
            </a:r>
            <a:r>
              <a:rPr lang="es-ES"/>
              <a:t> </a:t>
            </a:r>
            <a:r>
              <a:rPr lang="es-ES" err="1"/>
              <a:t>text</a:t>
            </a:r>
            <a:endParaRPr lang="es-E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8EBBFEA-0CA9-6748-98B7-7AB9F9314F5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061" y="6078531"/>
            <a:ext cx="2041769" cy="55799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B0E4621-1C8C-9246-BBAD-C51E10EA7914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7840"/>
            <a:ext cx="12192000" cy="9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07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</p:sldLayoutIdLst>
  <p:txStyles>
    <p:titleStyle>
      <a:lvl1pPr algn="l" defTabSz="914400" rtl="0" eaLnBrk="1" latinLnBrk="0" hangingPunct="1">
        <a:lnSpc>
          <a:spcPts val="4380"/>
        </a:lnSpc>
        <a:spcBef>
          <a:spcPct val="0"/>
        </a:spcBef>
        <a:buNone/>
        <a:defRPr sz="3600" b="1" i="0" kern="1200">
          <a:solidFill>
            <a:schemeClr val="bg2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bg2"/>
        </a:buClr>
        <a:buFont typeface="Arial" panose="020B0604020202020204" pitchFamily="34" charset="0"/>
        <a:buChar char="•"/>
        <a:defRPr sz="2000" b="0" i="0" kern="1200">
          <a:solidFill>
            <a:srgbClr val="000000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BB0905B9-D40D-F24F-BF79-FACE2ABD7301}"/>
              </a:ext>
            </a:extLst>
          </p:cNvPr>
          <p:cNvSpPr/>
          <p:nvPr userDrawn="1"/>
        </p:nvSpPr>
        <p:spPr>
          <a:xfrm>
            <a:off x="-4934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chemeClr val="tx1"/>
              </a:gs>
            </a:gsLst>
            <a:lin ang="18000000" scaled="0"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9894304-A9CD-B740-ACE8-AA970FD66D4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44422"/>
            <a:ext cx="12187066" cy="92171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0A39F3D-A093-044C-B0C3-940ECBB480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7" r="15847"/>
          <a:stretch/>
        </p:blipFill>
        <p:spPr>
          <a:xfrm>
            <a:off x="-4935" y="5276335"/>
            <a:ext cx="12192001" cy="128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364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defTabSz="914400" rtl="0" eaLnBrk="1" latinLnBrk="0" hangingPunct="1">
        <a:lnSpc>
          <a:spcPts val="4380"/>
        </a:lnSpc>
        <a:spcBef>
          <a:spcPct val="0"/>
        </a:spcBef>
        <a:buNone/>
        <a:defRPr sz="4400" b="1" i="0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bg2"/>
        </a:buClr>
        <a:buFont typeface="Arial" panose="020B0604020202020204" pitchFamily="34" charset="0"/>
        <a:buNone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Luke.Incorvaja@eit.Europa.eu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sv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2.xml"/><Relationship Id="rId11" Type="http://schemas.openxmlformats.org/officeDocument/2006/relationships/image" Target="../media/image16.svg"/><Relationship Id="rId5" Type="http://schemas.openxmlformats.org/officeDocument/2006/relationships/diagramColors" Target="../diagrams/colors2.xml"/><Relationship Id="rId10" Type="http://schemas.openxmlformats.org/officeDocument/2006/relationships/image" Target="../media/image15.sv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D006A7-8F42-9EAD-4889-E6FB459093F7}"/>
              </a:ext>
            </a:extLst>
          </p:cNvPr>
          <p:cNvSpPr txBox="1"/>
          <p:nvPr/>
        </p:nvSpPr>
        <p:spPr>
          <a:xfrm>
            <a:off x="651836" y="1191416"/>
            <a:ext cx="6741002" cy="42473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6AB6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Vision behind the EIT Regional Innovation Booster (RIB)</a:t>
            </a: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EIT RIB Malta Launch Event </a:t>
            </a:r>
            <a:b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14 May 2026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Luke Incorvaja, EIT Innovation Officer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luke.incorvaja@eit.europa.eu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3003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7449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33562C-9C77-F6F0-DEA2-5AE8ED633CE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7162" y="253970"/>
            <a:ext cx="10305617" cy="1161788"/>
          </a:xfrm>
        </p:spPr>
        <p:txBody>
          <a:bodyPr/>
          <a:lstStyle/>
          <a:p>
            <a:r>
              <a:rPr lang="en-US">
                <a:latin typeface="Calibri" panose="020F0502020204030204"/>
              </a:rPr>
              <a:t>The Core Problem behind the Vision </a:t>
            </a:r>
          </a:p>
          <a:p>
            <a:endParaRPr lang="hu-HU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BF5E363-6768-82D4-C098-61E1B062AE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3988437"/>
              </p:ext>
            </p:extLst>
          </p:nvPr>
        </p:nvGraphicFramePr>
        <p:xfrm>
          <a:off x="403224" y="971551"/>
          <a:ext cx="8664575" cy="4872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DF43069D-90DB-5557-F0C5-7F6417BC7101}"/>
              </a:ext>
            </a:extLst>
          </p:cNvPr>
          <p:cNvSpPr/>
          <p:nvPr/>
        </p:nvSpPr>
        <p:spPr>
          <a:xfrm>
            <a:off x="8110537" y="2164295"/>
            <a:ext cx="3276600" cy="257651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11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6AB6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Leaving none behind is no longer just a cohesion goal — it is now a recognized strategic imperative for Europe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1844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EBC9998-D89D-E0AD-B0C3-A8601573C4F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0340" y="1685060"/>
          <a:ext cx="6988715" cy="3965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C0E779-FB32-E312-A34E-ECF8EFCF34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29740" y="1209739"/>
            <a:ext cx="6039742" cy="530049"/>
          </a:xfrm>
        </p:spPr>
        <p:txBody>
          <a:bodyPr/>
          <a:lstStyle/>
          <a:p>
            <a:r>
              <a:rPr lang="en-US" sz="1600">
                <a:solidFill>
                  <a:schemeClr val="tx1">
                    <a:lumMod val="75000"/>
                  </a:schemeClr>
                </a:solidFill>
              </a:rPr>
              <a:t>EIT Community in EIT RIS-eligible area (2021-2024) </a:t>
            </a:r>
            <a:endParaRPr lang="hu-HU" sz="160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8" name="Graphic 7" descr="Coins outline">
            <a:extLst>
              <a:ext uri="{FF2B5EF4-FFF2-40B4-BE49-F238E27FC236}">
                <a16:creationId xmlns:a16="http://schemas.microsoft.com/office/drawing/2014/main" id="{3D329EF2-61EA-95B0-B33D-FDA970B3CB6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79160" y="2098722"/>
            <a:ext cx="455552" cy="455552"/>
          </a:xfrm>
          <a:prstGeom prst="rect">
            <a:avLst/>
          </a:prstGeom>
        </p:spPr>
      </p:pic>
      <p:pic>
        <p:nvPicPr>
          <p:cNvPr id="10" name="Graphic 9" descr="Rocket with solid fill">
            <a:extLst>
              <a:ext uri="{FF2B5EF4-FFF2-40B4-BE49-F238E27FC236}">
                <a16:creationId xmlns:a16="http://schemas.microsoft.com/office/drawing/2014/main" id="{7B9640AC-28F7-DCC6-255C-8D4187D1754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79160" y="2926212"/>
            <a:ext cx="359581" cy="359581"/>
          </a:xfrm>
          <a:prstGeom prst="rect">
            <a:avLst/>
          </a:prstGeom>
        </p:spPr>
      </p:pic>
      <p:pic>
        <p:nvPicPr>
          <p:cNvPr id="12" name="Graphic 11" descr="Graduation cap with solid fill">
            <a:extLst>
              <a:ext uri="{FF2B5EF4-FFF2-40B4-BE49-F238E27FC236}">
                <a16:creationId xmlns:a16="http://schemas.microsoft.com/office/drawing/2014/main" id="{98C2D3C5-B36D-CD0D-E5D5-40F067615A4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31174" y="3612011"/>
            <a:ext cx="455552" cy="455552"/>
          </a:xfrm>
          <a:prstGeom prst="rect">
            <a:avLst/>
          </a:prstGeom>
        </p:spPr>
      </p:pic>
      <p:pic>
        <p:nvPicPr>
          <p:cNvPr id="16" name="Graphic 15" descr="Lights On outline">
            <a:extLst>
              <a:ext uri="{FF2B5EF4-FFF2-40B4-BE49-F238E27FC236}">
                <a16:creationId xmlns:a16="http://schemas.microsoft.com/office/drawing/2014/main" id="{FA731C61-B478-F64C-1398-CE46E917FCA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31174" y="4343530"/>
            <a:ext cx="380252" cy="380252"/>
          </a:xfrm>
          <a:prstGeom prst="rect">
            <a:avLst/>
          </a:prstGeom>
        </p:spPr>
      </p:pic>
      <p:pic>
        <p:nvPicPr>
          <p:cNvPr id="18" name="Graphic 17" descr="Users outline">
            <a:extLst>
              <a:ext uri="{FF2B5EF4-FFF2-40B4-BE49-F238E27FC236}">
                <a16:creationId xmlns:a16="http://schemas.microsoft.com/office/drawing/2014/main" id="{571B2C48-A164-D25B-381E-BE93F9724F0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29225" y="5054118"/>
            <a:ext cx="380252" cy="38025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13505F3-EC6E-17A8-1394-A082DD6E3836}"/>
              </a:ext>
            </a:extLst>
          </p:cNvPr>
          <p:cNvSpPr txBox="1"/>
          <p:nvPr/>
        </p:nvSpPr>
        <p:spPr>
          <a:xfrm>
            <a:off x="1107165" y="6544138"/>
            <a:ext cx="4843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024DA1"/>
                </a:solidFill>
                <a:effectLst/>
                <a:uLnTx/>
                <a:uFillTx/>
                <a:latin typeface="Titillium"/>
                <a:ea typeface="+mn-ea"/>
                <a:cs typeface="+mn-cs"/>
              </a:rPr>
              <a:t>* Adjusted EIT Grant 2021-2022 and  Committed EIT Grant 2023-2025</a:t>
            </a:r>
            <a:endParaRPr kumimoji="0" lang="hu-HU" sz="800" b="0" i="1" u="none" strike="noStrike" kern="1200" cap="none" spc="0" normalizeH="0" baseline="0" noProof="0">
              <a:ln>
                <a:noFill/>
              </a:ln>
              <a:solidFill>
                <a:srgbClr val="024DA1"/>
              </a:solidFill>
              <a:effectLst/>
              <a:uLnTx/>
              <a:uFillTx/>
              <a:latin typeface="Titillium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srgbClr val="024DA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64C26481-CCF1-9FB9-A927-3075DB01ED1E}"/>
              </a:ext>
            </a:extLst>
          </p:cNvPr>
          <p:cNvSpPr txBox="1">
            <a:spLocks/>
          </p:cNvSpPr>
          <p:nvPr/>
        </p:nvSpPr>
        <p:spPr>
          <a:xfrm>
            <a:off x="7277384" y="607711"/>
            <a:ext cx="4578162" cy="3893125"/>
          </a:xfrm>
          <a:prstGeom prst="rect">
            <a:avLst/>
          </a:prstGeom>
          <a:gradFill>
            <a:gsLst>
              <a:gs pos="900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24DA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Strong contribution to bridging the divide but gaps remain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24DA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~40% of EIT budget to RIS countries 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24DA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~60% of participation/results in RIS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24DA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Unique pan-European innovation ecosystem 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24DA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EIT is already outperforming most EU instruments yet: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24DA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Innovation hotspots dominate within RIS area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24DA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Many regions still underrepresented 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24DA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Uneven absorption capacity </a:t>
            </a:r>
          </a:p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6AB6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EIT has demonstrated a strong contribution to bridging the divide but gaps remain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27C2F9A0-2573-3346-C436-F9CFDAF4991E}"/>
              </a:ext>
            </a:extLst>
          </p:cNvPr>
          <p:cNvSpPr txBox="1">
            <a:spLocks/>
          </p:cNvSpPr>
          <p:nvPr/>
        </p:nvSpPr>
        <p:spPr>
          <a:xfrm>
            <a:off x="129046" y="251782"/>
            <a:ext cx="6039742" cy="1161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ts val="4300"/>
              </a:lnSpc>
              <a:spcBef>
                <a:spcPts val="0"/>
              </a:spcBef>
              <a:buClr>
                <a:schemeClr val="bg2"/>
              </a:buClr>
              <a:buFont typeface="Arial" panose="020B0604020202020204" pitchFamily="34" charset="0"/>
              <a:buNone/>
              <a:defRPr sz="3600" b="1" i="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600"/>
              </a:spcAft>
              <a:buClr>
                <a:srgbClr val="6AB64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6AB6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EIT Contribution </a:t>
            </a:r>
          </a:p>
        </p:txBody>
      </p:sp>
    </p:spTree>
    <p:extLst>
      <p:ext uri="{BB962C8B-B14F-4D97-AF65-F5344CB8AC3E}">
        <p14:creationId xmlns:p14="http://schemas.microsoft.com/office/powerpoint/2010/main" val="3864729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48155F4-1EAB-75B4-56DC-B26F104B5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966224"/>
            <a:ext cx="11067617" cy="1383022"/>
          </a:xfrm>
        </p:spPr>
        <p:txBody>
          <a:bodyPr/>
          <a:lstStyle/>
          <a:p>
            <a:pPr marL="285750" indent="-285750">
              <a:spcBef>
                <a:spcPts val="0"/>
              </a:spcBef>
              <a:buClrTx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Number RIS commercial success stories remain below potential</a:t>
            </a:r>
          </a:p>
          <a:p>
            <a:pPr marL="285750" indent="-285750">
              <a:spcBef>
                <a:spcPts val="0"/>
              </a:spcBef>
              <a:buClrTx/>
              <a:defRPr/>
            </a:pPr>
            <a:endParaRPr lang="en-US">
              <a:solidFill>
                <a:srgbClr val="024DA1"/>
              </a:solidFill>
              <a:latin typeface="+mn-lt"/>
            </a:endParaRPr>
          </a:p>
          <a:p>
            <a:pPr marL="285750" indent="-285750">
              <a:spcBef>
                <a:spcPts val="0"/>
              </a:spcBef>
              <a:buClrTx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In 2021-2024, only 8% (equivalent to EUR897M) of the total external investment by EIT-backed ventures was raised by RIS-based ventures </a:t>
            </a:r>
          </a:p>
          <a:p>
            <a:pPr marL="285750" indent="-285750">
              <a:spcBef>
                <a:spcPts val="0"/>
              </a:spcBef>
              <a:buClrTx/>
              <a:defRPr/>
            </a:pPr>
            <a:endParaRPr lang="en-US">
              <a:solidFill>
                <a:srgbClr val="024DA1"/>
              </a:solidFill>
              <a:latin typeface="+mn-lt"/>
            </a:endParaRPr>
          </a:p>
          <a:p>
            <a:pPr marL="285750" indent="-285750">
              <a:spcBef>
                <a:spcPts val="0"/>
              </a:spcBef>
              <a:buClrTx/>
              <a:defRPr/>
            </a:pPr>
            <a:r>
              <a:rPr lang="en-US" b="1">
                <a:solidFill>
                  <a:srgbClr val="024DA1"/>
                </a:solidFill>
                <a:latin typeface="+mn-lt"/>
              </a:rPr>
              <a:t>A clear RIS-wide scale-up gap persists: </a:t>
            </a:r>
            <a:endParaRPr lang="en-US">
              <a:solidFill>
                <a:srgbClr val="024DA1"/>
              </a:solidFill>
              <a:latin typeface="+mn-lt"/>
            </a:endParaRPr>
          </a:p>
          <a:p>
            <a:pPr marL="457200" lvl="1" indent="0">
              <a:spcBef>
                <a:spcPts val="0"/>
              </a:spcBef>
              <a:buClrTx/>
              <a:buNone/>
              <a:defRPr/>
            </a:pPr>
            <a:endParaRPr lang="en-US">
              <a:solidFill>
                <a:srgbClr val="024DA1"/>
              </a:solidFill>
              <a:latin typeface="Calibri" panose="020F0502020204030204"/>
            </a:endParaRPr>
          </a:p>
          <a:p>
            <a:pPr marL="457200" lvl="1" indent="0">
              <a:spcBef>
                <a:spcPts val="0"/>
              </a:spcBef>
              <a:buClrTx/>
              <a:buNone/>
              <a:defRPr/>
            </a:pPr>
            <a:endParaRPr lang="en-US">
              <a:solidFill>
                <a:srgbClr val="024DA1"/>
              </a:solidFill>
              <a:latin typeface="Calibri" panose="020F0502020204030204"/>
            </a:endParaRPr>
          </a:p>
          <a:p>
            <a:pPr marL="457200" lvl="1" indent="0">
              <a:spcBef>
                <a:spcPts val="0"/>
              </a:spcBef>
              <a:buClrTx/>
              <a:buNone/>
              <a:defRPr/>
            </a:pPr>
            <a:endParaRPr lang="en-US">
              <a:solidFill>
                <a:srgbClr val="024DA1"/>
              </a:solidFill>
              <a:latin typeface="Calibri" panose="020F0502020204030204"/>
            </a:endParaRPr>
          </a:p>
          <a:p>
            <a:pPr marL="457200" lvl="1" indent="0">
              <a:spcBef>
                <a:spcPts val="0"/>
              </a:spcBef>
              <a:buClrTx/>
              <a:buNone/>
              <a:defRPr/>
            </a:pPr>
            <a:endParaRPr lang="en-US">
              <a:solidFill>
                <a:srgbClr val="024DA1"/>
              </a:solidFill>
              <a:latin typeface="Calibri" panose="020F0502020204030204"/>
            </a:endParaRPr>
          </a:p>
          <a:p>
            <a:pPr marL="457200" lvl="1" indent="0">
              <a:spcBef>
                <a:spcPts val="0"/>
              </a:spcBef>
              <a:buClrTx/>
              <a:buNone/>
              <a:defRPr/>
            </a:pPr>
            <a:endParaRPr lang="en-US">
              <a:solidFill>
                <a:srgbClr val="024DA1"/>
              </a:solidFill>
              <a:latin typeface="Calibri" panose="020F0502020204030204"/>
            </a:endParaRPr>
          </a:p>
          <a:p>
            <a:pPr marL="457200" lvl="1" indent="0">
              <a:spcBef>
                <a:spcPts val="0"/>
              </a:spcBef>
              <a:buClrTx/>
              <a:buNone/>
              <a:defRPr/>
            </a:pPr>
            <a:endParaRPr lang="en-US">
              <a:solidFill>
                <a:srgbClr val="024DA1"/>
              </a:solidFill>
              <a:latin typeface="Calibri" panose="020F0502020204030204"/>
            </a:endParaRPr>
          </a:p>
          <a:p>
            <a:pPr marL="457200" lvl="1" indent="0">
              <a:spcBef>
                <a:spcPts val="0"/>
              </a:spcBef>
              <a:buClrTx/>
              <a:buNone/>
              <a:defRPr/>
            </a:pPr>
            <a:endParaRPr lang="en-US">
              <a:solidFill>
                <a:srgbClr val="024DA1"/>
              </a:solidFill>
              <a:latin typeface="Calibri" panose="020F0502020204030204"/>
            </a:endParaRPr>
          </a:p>
          <a:p>
            <a:pPr marL="0" indent="0" algn="ctr">
              <a:spcBef>
                <a:spcPts val="0"/>
              </a:spcBef>
              <a:buClrTx/>
              <a:buNone/>
              <a:defRPr/>
            </a:pPr>
            <a:r>
              <a:rPr lang="en-US" b="1">
                <a:solidFill>
                  <a:schemeClr val="bg2"/>
                </a:solidFill>
                <a:latin typeface="Calibri" panose="020F0502020204030204"/>
              </a:rPr>
              <a:t>The bottleneck appears to lie less in start-up creation and more in the barriers to scaling, with system complexity emerging as a key constraint.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86D176A1-1A71-A504-F039-C1EC15EBB9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2372905"/>
              </p:ext>
            </p:extLst>
          </p:nvPr>
        </p:nvGraphicFramePr>
        <p:xfrm>
          <a:off x="1263650" y="966224"/>
          <a:ext cx="9664700" cy="58192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CE7B38E-0579-8942-B242-7205B87A7E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0744" y="282552"/>
            <a:ext cx="11116923" cy="1161788"/>
          </a:xfrm>
        </p:spPr>
        <p:txBody>
          <a:bodyPr/>
          <a:lstStyle/>
          <a:p>
            <a:r>
              <a:rPr lang="en-US" err="1">
                <a:latin typeface="Calibri" panose="020F0502020204030204"/>
              </a:rPr>
              <a:t>Commercialisation</a:t>
            </a:r>
            <a:r>
              <a:rPr lang="en-US">
                <a:latin typeface="Calibri" panose="020F0502020204030204"/>
              </a:rPr>
              <a:t> Gap and Systemic Challenge </a:t>
            </a:r>
          </a:p>
        </p:txBody>
      </p:sp>
    </p:spTree>
    <p:extLst>
      <p:ext uri="{BB962C8B-B14F-4D97-AF65-F5344CB8AC3E}">
        <p14:creationId xmlns:p14="http://schemas.microsoft.com/office/powerpoint/2010/main" val="4113812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EB561-57E9-E044-E3BC-31E1EB88E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CC1327-3483-A812-C8CE-6CD58CFE7C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7475" y="2330823"/>
            <a:ext cx="6039743" cy="3500717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 sz="2200">
                <a:solidFill>
                  <a:schemeClr val="tx1"/>
                </a:solidFill>
                <a:latin typeface="+mn-lt"/>
              </a:rPr>
              <a:t>Envisioned by the EIT Governing Board as a future evolution of the EIT RIS </a:t>
            </a:r>
          </a:p>
          <a:p>
            <a:pPr marL="285750" indent="-28575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 sz="2200">
                <a:solidFill>
                  <a:schemeClr val="tx1"/>
                </a:solidFill>
                <a:latin typeface="+mn-lt"/>
              </a:rPr>
              <a:t>Strategic initiative aimed to better integrate innovation efforts across the EIT RIS </a:t>
            </a:r>
          </a:p>
          <a:p>
            <a:pPr marL="285750" indent="-28575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 sz="2200">
                <a:solidFill>
                  <a:schemeClr val="tx1"/>
                </a:solidFill>
                <a:latin typeface="+mn-lt"/>
              </a:rPr>
              <a:t>Driven through a systemic, place-based, targeted intervention</a:t>
            </a:r>
          </a:p>
          <a:p>
            <a:pPr marL="285750" indent="-28575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 sz="2200">
                <a:solidFill>
                  <a:schemeClr val="tx1"/>
                </a:solidFill>
                <a:latin typeface="+mn-lt"/>
              </a:rPr>
              <a:t>Designed to decomplexify, link, streamline and complement – not duplicate</a:t>
            </a:r>
          </a:p>
          <a:p>
            <a:pPr marL="285750" indent="-28575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 sz="2200">
                <a:solidFill>
                  <a:schemeClr val="tx1"/>
                </a:solidFill>
                <a:latin typeface="+mn-lt"/>
              </a:rPr>
              <a:t>Not a standalone tool – an integrator </a:t>
            </a:r>
          </a:p>
          <a:p>
            <a:pPr marL="285750" indent="-28575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 sz="2200">
                <a:solidFill>
                  <a:schemeClr val="tx1"/>
                </a:solidFill>
                <a:latin typeface="+mn-lt"/>
              </a:rPr>
              <a:t>Initial €30 million pilot project (2026–2028)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None/>
              <a:defRPr/>
            </a:pPr>
            <a:endParaRPr lang="en-US" sz="2200">
              <a:latin typeface="+mn-lt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None/>
              <a:defRPr/>
            </a:pPr>
            <a:r>
              <a:rPr lang="en-US" sz="2200" b="1">
                <a:solidFill>
                  <a:schemeClr val="bg2"/>
                </a:solidFill>
                <a:latin typeface="+mn-lt"/>
              </a:rPr>
              <a:t>From fragmented support → structured pathway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C2117EE-CECC-7A0A-B761-AEA30F98CC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2" b="15302"/>
          <a:stretch>
            <a:fillRect/>
          </a:stretch>
        </p:blipFill>
        <p:spPr>
          <a:xfrm>
            <a:off x="514350" y="582613"/>
            <a:ext cx="4819650" cy="4776787"/>
          </a:xfrm>
          <a:prstGeom prst="round2Diag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D92BAA-8EB0-A95E-C73E-2D7C5F919B4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37475" y="582583"/>
            <a:ext cx="6039742" cy="1161788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>
                <a:latin typeface="+mn-lt"/>
              </a:rPr>
              <a:t>EIT Response: introducing the EIT Regional Innovation Booster</a:t>
            </a:r>
          </a:p>
        </p:txBody>
      </p:sp>
    </p:spTree>
    <p:extLst>
      <p:ext uri="{BB962C8B-B14F-4D97-AF65-F5344CB8AC3E}">
        <p14:creationId xmlns:p14="http://schemas.microsoft.com/office/powerpoint/2010/main" val="3762256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987A1E-1211-1EC8-3C1B-6C6FC8A5A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34332A7-5748-94AF-65E8-CA4D044BE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946" y="1585326"/>
            <a:ext cx="11067617" cy="4179369"/>
          </a:xfrm>
        </p:spPr>
        <p:txBody>
          <a:bodyPr/>
          <a:lstStyle/>
          <a:p>
            <a:pPr marL="285750" indent="-285750">
              <a:spcBef>
                <a:spcPts val="0"/>
              </a:spcBef>
              <a:buClrTx/>
              <a:defRPr/>
            </a:pPr>
            <a:r>
              <a:rPr lang="en-US" b="1">
                <a:solidFill>
                  <a:schemeClr val="bg2"/>
                </a:solidFill>
                <a:latin typeface="+mn-lt"/>
              </a:rPr>
              <a:t>Country-by-country implementation</a:t>
            </a:r>
          </a:p>
          <a:p>
            <a:pPr marL="0" indent="0">
              <a:spcBef>
                <a:spcPts val="0"/>
              </a:spcBef>
              <a:buClrTx/>
              <a:buNone/>
              <a:defRPr/>
            </a:pPr>
            <a:endParaRPr lang="en-US" b="1">
              <a:solidFill>
                <a:schemeClr val="bg2"/>
              </a:solidFill>
              <a:latin typeface="+mn-lt"/>
            </a:endParaRP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Tailored national approach </a:t>
            </a: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Addresses structural weaknesses directly </a:t>
            </a: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Improves geographic balance </a:t>
            </a:r>
          </a:p>
          <a:p>
            <a:pPr marL="0" indent="0">
              <a:spcBef>
                <a:spcPts val="0"/>
              </a:spcBef>
              <a:buClrTx/>
              <a:buNone/>
              <a:defRPr/>
            </a:pPr>
            <a:endParaRPr lang="en-US">
              <a:solidFill>
                <a:srgbClr val="024DA1"/>
              </a:solidFill>
              <a:latin typeface="+mn-lt"/>
            </a:endParaRPr>
          </a:p>
          <a:p>
            <a:pPr marL="285750" indent="-285750">
              <a:spcBef>
                <a:spcPts val="0"/>
              </a:spcBef>
              <a:buClrTx/>
              <a:defRPr/>
            </a:pPr>
            <a:r>
              <a:rPr lang="en-US" b="1">
                <a:solidFill>
                  <a:schemeClr val="bg2"/>
                </a:solidFill>
                <a:latin typeface="+mn-lt"/>
              </a:rPr>
              <a:t>Place-based &amp; coordinated support</a:t>
            </a:r>
          </a:p>
          <a:p>
            <a:pPr marL="0" indent="0">
              <a:spcBef>
                <a:spcPts val="0"/>
              </a:spcBef>
              <a:buClrTx/>
              <a:buNone/>
              <a:defRPr/>
            </a:pPr>
            <a:endParaRPr lang="en-US" b="1">
              <a:solidFill>
                <a:schemeClr val="bg2"/>
              </a:solidFill>
              <a:latin typeface="+mn-lt"/>
            </a:endParaRP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Leveraging the EIT’s extensive European network,  including support of the EIT Community Hubs </a:t>
            </a: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Innovation journey co-created with national authorities </a:t>
            </a: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Focus on RIS3 priority areas </a:t>
            </a: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Single call gateway to all EIT KICs </a:t>
            </a:r>
          </a:p>
          <a:p>
            <a:pPr marL="285750" indent="-285750">
              <a:spcBef>
                <a:spcPts val="0"/>
              </a:spcBef>
              <a:buClrTx/>
              <a:defRPr/>
            </a:pPr>
            <a:endParaRPr lang="en-US">
              <a:solidFill>
                <a:srgbClr val="024DA1"/>
              </a:solidFill>
              <a:latin typeface="Calibri" panose="020F0502020204030204"/>
            </a:endParaRPr>
          </a:p>
          <a:p>
            <a:pPr marL="0" indent="0">
              <a:spcBef>
                <a:spcPts val="0"/>
              </a:spcBef>
              <a:buClrTx/>
              <a:buNone/>
              <a:defRPr/>
            </a:pPr>
            <a:endParaRPr lang="en-US" b="1">
              <a:solidFill>
                <a:schemeClr val="bg2"/>
              </a:solidFill>
              <a:latin typeface="Calibri" panose="020F050202020403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A60342-16BF-D78A-E041-728C42E72CA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0294" y="582583"/>
            <a:ext cx="11116923" cy="1161788"/>
          </a:xfrm>
        </p:spPr>
        <p:txBody>
          <a:bodyPr/>
          <a:lstStyle/>
          <a:p>
            <a:r>
              <a:rPr lang="en-US">
                <a:latin typeface="Calibri" panose="020F0502020204030204"/>
              </a:rPr>
              <a:t>EIT Regional Innovation Booster: Key Feature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F63231-34A5-7D1F-DF40-2A2552B9A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157" y="1223954"/>
            <a:ext cx="4474852" cy="258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654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A9475-DF75-C663-3E14-E52DE1BDF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318544-145F-F933-A987-9563C4FA5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946" y="1354630"/>
            <a:ext cx="11067617" cy="3415472"/>
          </a:xfrm>
        </p:spPr>
        <p:txBody>
          <a:bodyPr/>
          <a:lstStyle/>
          <a:p>
            <a:pPr marL="285750" indent="-285750">
              <a:spcBef>
                <a:spcPts val="0"/>
              </a:spcBef>
              <a:buClrTx/>
              <a:defRPr/>
            </a:pPr>
            <a:r>
              <a:rPr lang="en-US" b="1">
                <a:solidFill>
                  <a:schemeClr val="bg2"/>
                </a:solidFill>
                <a:latin typeface="+mn-lt"/>
              </a:rPr>
              <a:t>Tailored &amp; long-term support</a:t>
            </a:r>
          </a:p>
          <a:p>
            <a:pPr marL="0" indent="0">
              <a:spcBef>
                <a:spcPts val="0"/>
              </a:spcBef>
              <a:buClrTx/>
              <a:buNone/>
              <a:defRPr/>
            </a:pPr>
            <a:endParaRPr lang="en-US" b="1">
              <a:solidFill>
                <a:schemeClr val="bg2"/>
              </a:solidFill>
              <a:latin typeface="+mn-lt"/>
            </a:endParaRP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Bespoke support per country/venture </a:t>
            </a: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Multi-year engagement </a:t>
            </a: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Capacity building → Common pipeline to KICs </a:t>
            </a: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EIT Community acts as long-term partner </a:t>
            </a:r>
          </a:p>
          <a:p>
            <a:pPr marL="0" indent="0">
              <a:spcBef>
                <a:spcPts val="0"/>
              </a:spcBef>
              <a:buClrTx/>
              <a:buNone/>
              <a:defRPr/>
            </a:pPr>
            <a:endParaRPr lang="en-US" b="1">
              <a:solidFill>
                <a:schemeClr val="bg2"/>
              </a:solidFill>
              <a:latin typeface="+mn-lt"/>
            </a:endParaRPr>
          </a:p>
          <a:p>
            <a:pPr marL="285750" indent="-285750">
              <a:spcBef>
                <a:spcPts val="0"/>
              </a:spcBef>
              <a:buClrTx/>
              <a:defRPr/>
            </a:pPr>
            <a:r>
              <a:rPr lang="en-US" b="1">
                <a:solidFill>
                  <a:schemeClr val="bg2"/>
                </a:solidFill>
                <a:latin typeface="+mn-lt"/>
              </a:rPr>
              <a:t>Plug-in synergies</a:t>
            </a:r>
          </a:p>
          <a:p>
            <a:pPr marL="285750" indent="-285750">
              <a:spcBef>
                <a:spcPts val="0"/>
              </a:spcBef>
              <a:buClrTx/>
              <a:defRPr/>
            </a:pPr>
            <a:endParaRPr lang="en-US" b="1">
              <a:solidFill>
                <a:schemeClr val="bg2"/>
              </a:solidFill>
              <a:latin typeface="+mn-lt"/>
            </a:endParaRP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Access to the full EIT ecosystem including portfolio of 60 Business Creation and Support initiatives</a:t>
            </a: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Aim to create a cohort of investment-ready EIT RIS ventures </a:t>
            </a: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Support for follow-up support beyond the EIT including, where possible, access the European Innovation Council </a:t>
            </a:r>
          </a:p>
          <a:p>
            <a:pPr lvl="1">
              <a:spcBef>
                <a:spcPts val="0"/>
              </a:spcBef>
              <a:buClrTx/>
              <a:buFont typeface="Wingdings" panose="05000000000000000000" pitchFamily="2" charset="2"/>
              <a:buChar char="Ø"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Leverage private investment </a:t>
            </a:r>
          </a:p>
          <a:p>
            <a:pPr marL="0" indent="0">
              <a:spcBef>
                <a:spcPts val="0"/>
              </a:spcBef>
              <a:buClrTx/>
              <a:buNone/>
              <a:defRPr/>
            </a:pPr>
            <a:endParaRPr lang="en-US" b="1">
              <a:solidFill>
                <a:schemeClr val="bg2"/>
              </a:solidFill>
              <a:latin typeface="Calibri" panose="020F050202020403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3B3BCE-E4AA-7CFA-98B9-D33C99E4A8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0294" y="582583"/>
            <a:ext cx="11116923" cy="1161788"/>
          </a:xfrm>
        </p:spPr>
        <p:txBody>
          <a:bodyPr/>
          <a:lstStyle/>
          <a:p>
            <a:r>
              <a:rPr lang="en-US">
                <a:latin typeface="Calibri" panose="020F0502020204030204"/>
              </a:rPr>
              <a:t>EIT Regional Innovation Booster: Key Feature 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801B1B-D2A5-90DA-8AB7-5DDD2EC83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157" y="1223954"/>
            <a:ext cx="4474852" cy="258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158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34266-31AB-D5B3-8D38-330FAF652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3599121-4F25-8E8F-20B8-F2B3CF75AD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7475" y="1954443"/>
            <a:ext cx="6039743" cy="3415472"/>
          </a:xfrm>
        </p:spPr>
        <p:txBody>
          <a:bodyPr>
            <a:normAutofit lnSpcReduction="10000"/>
          </a:bodyPr>
          <a:lstStyle/>
          <a:p>
            <a:pPr marL="285750" indent="-285750"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Testing before scaling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3 full pilot countries (2026–2028): Poland, Hungary and Malta 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2 “lite” pilot countries (2027–2028) to test variants: TBD  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Evidence-based design for scale-up phase post 2028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Driven by the EIT Cross-KIC Strategic Regional Innovation Cluster involving all EIT KICs 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>
                <a:solidFill>
                  <a:srgbClr val="024DA1"/>
                </a:solidFill>
                <a:latin typeface="+mn-lt"/>
              </a:rPr>
              <a:t>Each EIT KIC has earmarked EUR5M to provide support to EIT RIB Ventures 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defRPr/>
            </a:pPr>
            <a:endParaRPr lang="en-US"/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None/>
              <a:defRPr/>
            </a:pP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4881F8-00B6-3097-55AE-E948C1C34A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37475" y="582583"/>
            <a:ext cx="6039742" cy="1161788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>
                <a:latin typeface="+mn-lt"/>
              </a:rPr>
              <a:t>EIT Regional Innovation Booster: Pilot Approach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0BCE324-7DDC-849F-F2E2-44BA1AE63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4" y="1487487"/>
            <a:ext cx="5408926" cy="27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666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FCDC6-2C60-0CF4-A55C-D9E0C1612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CB2828E-0D40-D17D-821F-365C04EAFE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695" y="1308683"/>
            <a:ext cx="11345524" cy="171281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Expansion to all RIS-eligible countries from 2029 </a:t>
            </a:r>
          </a:p>
          <a:p>
            <a:pPr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Structured, predictable support model – better integrated and streamlined </a:t>
            </a:r>
          </a:p>
          <a:p>
            <a:pPr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Stronger integration with EU innovation landscape</a:t>
            </a:r>
          </a:p>
          <a:p>
            <a:pPr>
              <a:spcBef>
                <a:spcPts val="0"/>
              </a:spcBef>
              <a:spcAft>
                <a:spcPts val="600"/>
              </a:spcAft>
              <a:buClrTx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Preliminary EIT RIB goals for the next Framework Programme: </a:t>
            </a:r>
          </a:p>
          <a:p>
            <a:pPr>
              <a:spcBef>
                <a:spcPts val="0"/>
              </a:spcBef>
              <a:spcAft>
                <a:spcPts val="600"/>
              </a:spcAft>
              <a:buClrTx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ClrTx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ClrTx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ClrTx/>
              <a:buNone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None/>
              <a:defRPr/>
            </a:pPr>
            <a:endParaRPr lang="en-US"/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None/>
              <a:defRPr/>
            </a:pP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5CAEC2-20D7-3EFC-9713-A145288CC7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2376" y="582583"/>
            <a:ext cx="11264841" cy="1161788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600"/>
              </a:spcAft>
            </a:pPr>
            <a:r>
              <a:rPr lang="en-US">
                <a:latin typeface="+mn-lt"/>
              </a:rPr>
              <a:t>EIT Regional Innovation Booster: Vision Beyond 2028 - Towards full rollout</a:t>
            </a:r>
          </a:p>
          <a:p>
            <a:pPr>
              <a:spcAft>
                <a:spcPts val="600"/>
              </a:spcAft>
            </a:pPr>
            <a:endParaRPr lang="en-US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55201D-3ABC-BC83-6F11-56E7878D1C5E}"/>
              </a:ext>
            </a:extLst>
          </p:cNvPr>
          <p:cNvSpPr/>
          <p:nvPr/>
        </p:nvSpPr>
        <p:spPr>
          <a:xfrm>
            <a:off x="1411754" y="3021496"/>
            <a:ext cx="2196548" cy="2663687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 least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150 significant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(≥EUR5M external investment raised / ≥EUR250K annual revenues)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EIT RIS commercial success stories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created – over current base rate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5D307E9-0E41-D2B2-89A2-955F1D2209DD}"/>
              </a:ext>
            </a:extLst>
          </p:cNvPr>
          <p:cNvSpPr/>
          <p:nvPr/>
        </p:nvSpPr>
        <p:spPr>
          <a:xfrm>
            <a:off x="3913102" y="3021497"/>
            <a:ext cx="2196548" cy="2663686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Increase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RIS share of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external investment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20-25%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2DA048A-8681-8042-53CF-3F1682ACC2B1}"/>
              </a:ext>
            </a:extLst>
          </p:cNvPr>
          <p:cNvSpPr/>
          <p:nvPr/>
        </p:nvSpPr>
        <p:spPr>
          <a:xfrm>
            <a:off x="6324997" y="3031434"/>
            <a:ext cx="2196548" cy="2663687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≥50% of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EIT-supported scale-up ventures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from RIS countries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B580E64-8928-3525-0CDF-11AB4EBA9B2B}"/>
              </a:ext>
            </a:extLst>
          </p:cNvPr>
          <p:cNvSpPr/>
          <p:nvPr/>
        </p:nvSpPr>
        <p:spPr>
          <a:xfrm>
            <a:off x="8826345" y="3031434"/>
            <a:ext cx="2196548" cy="2663687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60325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Participation from all RIS eligible countries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€1 invested → €4–€6 additional funding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mobilised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9619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0 Cover/ back cover">
  <a:themeElements>
    <a:clrScheme name="EIT palette">
      <a:dk1>
        <a:srgbClr val="024DA1"/>
      </a:dk1>
      <a:lt1>
        <a:srgbClr val="FFFFFF"/>
      </a:lt1>
      <a:dk2>
        <a:srgbClr val="6AB645"/>
      </a:dk2>
      <a:lt2>
        <a:srgbClr val="6AB645"/>
      </a:lt2>
      <a:accent1>
        <a:srgbClr val="83CEF1"/>
      </a:accent1>
      <a:accent2>
        <a:srgbClr val="F28300"/>
      </a:accent2>
      <a:accent3>
        <a:srgbClr val="EE5EA4"/>
      </a:accent3>
      <a:accent4>
        <a:srgbClr val="77248C"/>
      </a:accent4>
      <a:accent5>
        <a:srgbClr val="FED416"/>
      </a:accent5>
      <a:accent6>
        <a:srgbClr val="00BBB8"/>
      </a:accent6>
      <a:hlink>
        <a:srgbClr val="0063B1"/>
      </a:hlink>
      <a:folHlink>
        <a:srgbClr val="0063B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EIT blank presentation.pptx" id="{141C9528-BFEE-4F16-B509-70874541E71E}" vid="{CCFF9F5A-C6E0-4452-9568-B35803CDC71D}"/>
    </a:ext>
  </a:extLst>
</a:theme>
</file>

<file path=ppt/theme/theme3.xml><?xml version="1.0" encoding="utf-8"?>
<a:theme xmlns:a="http://schemas.openxmlformats.org/drawingml/2006/main" name="1_3 Inner 2">
  <a:themeElements>
    <a:clrScheme name="EIT palette">
      <a:dk1>
        <a:srgbClr val="024DA1"/>
      </a:dk1>
      <a:lt1>
        <a:srgbClr val="FFFFFF"/>
      </a:lt1>
      <a:dk2>
        <a:srgbClr val="6AB645"/>
      </a:dk2>
      <a:lt2>
        <a:srgbClr val="6AB645"/>
      </a:lt2>
      <a:accent1>
        <a:srgbClr val="83CEF1"/>
      </a:accent1>
      <a:accent2>
        <a:srgbClr val="F28300"/>
      </a:accent2>
      <a:accent3>
        <a:srgbClr val="EE5EA4"/>
      </a:accent3>
      <a:accent4>
        <a:srgbClr val="77248C"/>
      </a:accent4>
      <a:accent5>
        <a:srgbClr val="FED416"/>
      </a:accent5>
      <a:accent6>
        <a:srgbClr val="00BBB8"/>
      </a:accent6>
      <a:hlink>
        <a:srgbClr val="0063B1"/>
      </a:hlink>
      <a:folHlink>
        <a:srgbClr val="0063B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EIT blank presentation.pptx" id="{141C9528-BFEE-4F16-B509-70874541E71E}" vid="{773CCEEB-2DB5-46AB-AE7B-DDA024EB8E8C}"/>
    </a:ext>
  </a:extLst>
</a:theme>
</file>

<file path=ppt/theme/theme4.xml><?xml version="1.0" encoding="utf-8"?>
<a:theme xmlns:a="http://schemas.openxmlformats.org/drawingml/2006/main" name="2_0 Cover/ back cover">
  <a:themeElements>
    <a:clrScheme name="EIT palette">
      <a:dk1>
        <a:srgbClr val="024DA1"/>
      </a:dk1>
      <a:lt1>
        <a:srgbClr val="FFFFFF"/>
      </a:lt1>
      <a:dk2>
        <a:srgbClr val="6AB645"/>
      </a:dk2>
      <a:lt2>
        <a:srgbClr val="6AB645"/>
      </a:lt2>
      <a:accent1>
        <a:srgbClr val="83CEF1"/>
      </a:accent1>
      <a:accent2>
        <a:srgbClr val="F28300"/>
      </a:accent2>
      <a:accent3>
        <a:srgbClr val="EE5EA4"/>
      </a:accent3>
      <a:accent4>
        <a:srgbClr val="77248C"/>
      </a:accent4>
      <a:accent5>
        <a:srgbClr val="FED416"/>
      </a:accent5>
      <a:accent6>
        <a:srgbClr val="00BBB8"/>
      </a:accent6>
      <a:hlink>
        <a:srgbClr val="0063B1"/>
      </a:hlink>
      <a:folHlink>
        <a:srgbClr val="0063B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EIT blank presentation.pptx" id="{141C9528-BFEE-4F16-B509-70874541E71E}" vid="{CDD09624-E664-4B7F-A494-688212044363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Application>Microsoft Office PowerPoint</Application>
  <PresentationFormat>Widescreen</PresentationFormat>
  <Slides>10</Slides>
  <Notes>0</Notes>
  <HiddenSlides>0</HiddenSlide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Office Theme</vt:lpstr>
      <vt:lpstr>1_0 Cover/ back cover</vt:lpstr>
      <vt:lpstr>1_3 Inner 2</vt:lpstr>
      <vt:lpstr>2_0 Cover/ back cover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Luke Incorvaja</dc:creator>
  <cp:revision>1</cp:revision>
  <dcterms:created xsi:type="dcterms:W3CDTF">2026-04-28T06:47:25Z</dcterms:created>
  <dcterms:modified xsi:type="dcterms:W3CDTF">2026-04-30T08:40:24Z</dcterms:modified>
</cp:coreProperties>
</file>